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Lst>
  <p:notesMasterIdLst>
    <p:notesMasterId r:id="rId27"/>
  </p:notesMasterIdLst>
  <p:sldIdLst>
    <p:sldId id="259" r:id="rId5"/>
    <p:sldId id="260" r:id="rId6"/>
    <p:sldId id="263" r:id="rId7"/>
    <p:sldId id="297" r:id="rId8"/>
    <p:sldId id="286" r:id="rId9"/>
    <p:sldId id="269" r:id="rId10"/>
    <p:sldId id="287" r:id="rId11"/>
    <p:sldId id="293" r:id="rId12"/>
    <p:sldId id="285" r:id="rId13"/>
    <p:sldId id="298" r:id="rId14"/>
    <p:sldId id="264" r:id="rId15"/>
    <p:sldId id="303" r:id="rId16"/>
    <p:sldId id="295" r:id="rId17"/>
    <p:sldId id="290" r:id="rId18"/>
    <p:sldId id="292" r:id="rId19"/>
    <p:sldId id="281" r:id="rId20"/>
    <p:sldId id="284" r:id="rId21"/>
    <p:sldId id="299" r:id="rId22"/>
    <p:sldId id="279" r:id="rId23"/>
    <p:sldId id="283" r:id="rId24"/>
    <p:sldId id="301" r:id="rId25"/>
    <p:sldId id="30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4718" autoAdjust="0"/>
  </p:normalViewPr>
  <p:slideViewPr>
    <p:cSldViewPr snapToGrid="0">
      <p:cViewPr>
        <p:scale>
          <a:sx n="100" d="100"/>
          <a:sy n="100" d="100"/>
        </p:scale>
        <p:origin x="14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ata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ata5.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sv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diagrams/_rels/data6.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s>
</file>

<file path=ppt/diagrams/_rels/drawing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diagrams/_rels/drawing5.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sv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diagrams/_rels/drawing6.xml.rels><?xml version="1.0" encoding="UTF-8" standalone="yes"?>
<Relationships xmlns="http://schemas.openxmlformats.org/package/2006/relationships"><Relationship Id="rId8" Type="http://schemas.openxmlformats.org/officeDocument/2006/relationships/image" Target="../media/image72.sv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5199A8-F0DE-441A-B252-E2789C2BF640}" type="doc">
      <dgm:prSet loTypeId="urn:microsoft.com/office/officeart/2016/7/layout/RepeatingBendingProcessNew" loCatId="process" qsTypeId="urn:microsoft.com/office/officeart/2005/8/quickstyle/simple1" qsCatId="simple" csTypeId="urn:microsoft.com/office/officeart/2005/8/colors/accent0_3" csCatId="mainScheme" phldr="1"/>
      <dgm:spPr/>
      <dgm:t>
        <a:bodyPr/>
        <a:lstStyle/>
        <a:p>
          <a:endParaRPr lang="en-US"/>
        </a:p>
      </dgm:t>
    </dgm:pt>
    <dgm:pt modelId="{21E34BC6-FC9F-481A-8576-82CF0F90CBD5}">
      <dgm:prSet/>
      <dgm:spPr/>
      <dgm:t>
        <a:bodyPr/>
        <a:lstStyle/>
        <a:p>
          <a:r>
            <a:rPr lang="en-US" dirty="0">
              <a:latin typeface="Proxima Nova" panose="02000506030000020004" pitchFamily="2" charset="0"/>
            </a:rPr>
            <a:t>Discuss the importance of developing trustworthy relationships</a:t>
          </a:r>
        </a:p>
      </dgm:t>
    </dgm:pt>
    <dgm:pt modelId="{F46F84AC-C662-458A-A9FF-E6B89522E117}" type="parTrans" cxnId="{8A3A645F-8E12-4A72-B856-2FC5B91F6142}">
      <dgm:prSet/>
      <dgm:spPr/>
      <dgm:t>
        <a:bodyPr/>
        <a:lstStyle/>
        <a:p>
          <a:endParaRPr lang="en-US"/>
        </a:p>
      </dgm:t>
    </dgm:pt>
    <dgm:pt modelId="{70348EE6-1195-4E52-A5A7-DE0411E9FF17}" type="sibTrans" cxnId="{8A3A645F-8E12-4A72-B856-2FC5B91F6142}">
      <dgm:prSet phldrT="3"/>
      <dgm:spPr/>
      <dgm:t>
        <a:bodyPr/>
        <a:lstStyle/>
        <a:p>
          <a:endParaRPr lang="en-US"/>
        </a:p>
      </dgm:t>
    </dgm:pt>
    <dgm:pt modelId="{B4D2ADCC-9027-424A-BD4B-37863342A2E2}">
      <dgm:prSet/>
      <dgm:spPr/>
      <dgm:t>
        <a:bodyPr/>
        <a:lstStyle/>
        <a:p>
          <a:r>
            <a:rPr lang="en-US" dirty="0">
              <a:latin typeface="Proxima Nova" panose="02000506030000020004" pitchFamily="2" charset="0"/>
            </a:rPr>
            <a:t>Recognize priorities of leading a virtual team</a:t>
          </a:r>
        </a:p>
      </dgm:t>
    </dgm:pt>
    <dgm:pt modelId="{CE1CF784-24B5-43A3-B84C-7AD91373EAD3}" type="parTrans" cxnId="{3F0897C4-5756-49F8-98C6-5939BD417268}">
      <dgm:prSet/>
      <dgm:spPr/>
      <dgm:t>
        <a:bodyPr/>
        <a:lstStyle/>
        <a:p>
          <a:endParaRPr lang="en-US"/>
        </a:p>
      </dgm:t>
    </dgm:pt>
    <dgm:pt modelId="{02447CEC-DCA1-4F11-B314-11ABA8FF51D0}" type="sibTrans" cxnId="{3F0897C4-5756-49F8-98C6-5939BD417268}">
      <dgm:prSet phldrT="4"/>
      <dgm:spPr/>
      <dgm:t>
        <a:bodyPr/>
        <a:lstStyle/>
        <a:p>
          <a:endParaRPr lang="en-US"/>
        </a:p>
      </dgm:t>
    </dgm:pt>
    <dgm:pt modelId="{1C56D35B-032F-4711-9B3B-5E93902A0B3D}">
      <dgm:prSet/>
      <dgm:spPr/>
      <dgm:t>
        <a:bodyPr/>
        <a:lstStyle/>
        <a:p>
          <a:pPr algn="ctr"/>
          <a:r>
            <a:rPr lang="en-US" dirty="0">
              <a:latin typeface="Proxima Nova" panose="02000506030000020004" pitchFamily="2" charset="0"/>
            </a:rPr>
            <a:t>Identify the benefits and challenges of virtual teams </a:t>
          </a:r>
        </a:p>
      </dgm:t>
    </dgm:pt>
    <dgm:pt modelId="{A26E22DD-CFA5-4A2B-8743-47826A688786}" type="parTrans" cxnId="{91E755E4-6F1D-4D75-BA74-FCDF95446E0F}">
      <dgm:prSet/>
      <dgm:spPr/>
      <dgm:t>
        <a:bodyPr/>
        <a:lstStyle/>
        <a:p>
          <a:endParaRPr lang="en-US"/>
        </a:p>
      </dgm:t>
    </dgm:pt>
    <dgm:pt modelId="{706FDB40-E199-4011-9CA6-13E5805D8C27}" type="sibTrans" cxnId="{91E755E4-6F1D-4D75-BA74-FCDF95446E0F}">
      <dgm:prSet/>
      <dgm:spPr/>
      <dgm:t>
        <a:bodyPr/>
        <a:lstStyle/>
        <a:p>
          <a:endParaRPr lang="en-US"/>
        </a:p>
      </dgm:t>
    </dgm:pt>
    <dgm:pt modelId="{F2845617-BE3C-4600-AB93-759EA1E4684A}">
      <dgm:prSet/>
      <dgm:spPr/>
      <dgm:t>
        <a:bodyPr/>
        <a:lstStyle/>
        <a:p>
          <a:r>
            <a:rPr lang="en-US" dirty="0">
              <a:latin typeface="Proxima Nova" panose="02000506030000020004" pitchFamily="2" charset="0"/>
            </a:rPr>
            <a:t>Access tools and use best practices to support your virtual team</a:t>
          </a:r>
        </a:p>
      </dgm:t>
    </dgm:pt>
    <dgm:pt modelId="{C55DB354-E178-42C4-BC6E-66AD9C592D4D}" type="parTrans" cxnId="{A7F5B8B0-FFB5-41A1-B4F8-3987C1FD0C45}">
      <dgm:prSet/>
      <dgm:spPr/>
      <dgm:t>
        <a:bodyPr/>
        <a:lstStyle/>
        <a:p>
          <a:endParaRPr lang="en-US"/>
        </a:p>
      </dgm:t>
    </dgm:pt>
    <dgm:pt modelId="{54BF02FC-8747-49F7-BEED-648C16661749}" type="sibTrans" cxnId="{A7F5B8B0-FFB5-41A1-B4F8-3987C1FD0C45}">
      <dgm:prSet/>
      <dgm:spPr/>
      <dgm:t>
        <a:bodyPr/>
        <a:lstStyle/>
        <a:p>
          <a:endParaRPr lang="en-US"/>
        </a:p>
      </dgm:t>
    </dgm:pt>
    <dgm:pt modelId="{D864B763-3226-4FE5-A775-D4536DB44546}" type="pres">
      <dgm:prSet presAssocID="{D95199A8-F0DE-441A-B252-E2789C2BF640}" presName="Name0" presStyleCnt="0">
        <dgm:presLayoutVars>
          <dgm:dir/>
          <dgm:resizeHandles val="exact"/>
        </dgm:presLayoutVars>
      </dgm:prSet>
      <dgm:spPr/>
    </dgm:pt>
    <dgm:pt modelId="{56193A5C-F6B0-4AE6-AE21-A37F7C98A211}" type="pres">
      <dgm:prSet presAssocID="{1C56D35B-032F-4711-9B3B-5E93902A0B3D}" presName="node" presStyleLbl="node1" presStyleIdx="0" presStyleCnt="4">
        <dgm:presLayoutVars>
          <dgm:bulletEnabled val="1"/>
        </dgm:presLayoutVars>
      </dgm:prSet>
      <dgm:spPr/>
    </dgm:pt>
    <dgm:pt modelId="{7D9F8254-D35A-449B-BFEA-EDA41E2B83DD}" type="pres">
      <dgm:prSet presAssocID="{706FDB40-E199-4011-9CA6-13E5805D8C27}" presName="sibTrans" presStyleLbl="sibTrans1D1" presStyleIdx="0" presStyleCnt="3"/>
      <dgm:spPr/>
    </dgm:pt>
    <dgm:pt modelId="{B2881CCE-08D4-4596-9ECA-F9BABC92D3DE}" type="pres">
      <dgm:prSet presAssocID="{706FDB40-E199-4011-9CA6-13E5805D8C27}" presName="connectorText" presStyleLbl="sibTrans1D1" presStyleIdx="0" presStyleCnt="3"/>
      <dgm:spPr/>
    </dgm:pt>
    <dgm:pt modelId="{9AB4B27A-9F64-4EE0-A2FB-5E63F99E72D8}" type="pres">
      <dgm:prSet presAssocID="{21E34BC6-FC9F-481A-8576-82CF0F90CBD5}" presName="node" presStyleLbl="node1" presStyleIdx="1" presStyleCnt="4">
        <dgm:presLayoutVars>
          <dgm:bulletEnabled val="1"/>
        </dgm:presLayoutVars>
      </dgm:prSet>
      <dgm:spPr/>
    </dgm:pt>
    <dgm:pt modelId="{AA88311E-40C0-47C7-9936-AF97CE53C6D2}" type="pres">
      <dgm:prSet presAssocID="{70348EE6-1195-4E52-A5A7-DE0411E9FF17}" presName="sibTrans" presStyleLbl="sibTrans1D1" presStyleIdx="1" presStyleCnt="3"/>
      <dgm:spPr/>
    </dgm:pt>
    <dgm:pt modelId="{8A921F97-4886-4719-A9E4-CE35D9D53A08}" type="pres">
      <dgm:prSet presAssocID="{70348EE6-1195-4E52-A5A7-DE0411E9FF17}" presName="connectorText" presStyleLbl="sibTrans1D1" presStyleIdx="1" presStyleCnt="3"/>
      <dgm:spPr/>
    </dgm:pt>
    <dgm:pt modelId="{6ACFC69E-2CB7-476D-9174-D2C329B6D831}" type="pres">
      <dgm:prSet presAssocID="{B4D2ADCC-9027-424A-BD4B-37863342A2E2}" presName="node" presStyleLbl="node1" presStyleIdx="2" presStyleCnt="4">
        <dgm:presLayoutVars>
          <dgm:bulletEnabled val="1"/>
        </dgm:presLayoutVars>
      </dgm:prSet>
      <dgm:spPr/>
    </dgm:pt>
    <dgm:pt modelId="{58733FE0-38D6-4281-A43B-FC21B850FFDE}" type="pres">
      <dgm:prSet presAssocID="{02447CEC-DCA1-4F11-B314-11ABA8FF51D0}" presName="sibTrans" presStyleLbl="sibTrans1D1" presStyleIdx="2" presStyleCnt="3"/>
      <dgm:spPr/>
    </dgm:pt>
    <dgm:pt modelId="{A2328076-1D5D-413B-8A88-DF60D5BD63BF}" type="pres">
      <dgm:prSet presAssocID="{02447CEC-DCA1-4F11-B314-11ABA8FF51D0}" presName="connectorText" presStyleLbl="sibTrans1D1" presStyleIdx="2" presStyleCnt="3"/>
      <dgm:spPr/>
    </dgm:pt>
    <dgm:pt modelId="{8F7C2E9A-BF77-4708-BA90-AA187BFF6133}" type="pres">
      <dgm:prSet presAssocID="{F2845617-BE3C-4600-AB93-759EA1E4684A}" presName="node" presStyleLbl="node1" presStyleIdx="3" presStyleCnt="4">
        <dgm:presLayoutVars>
          <dgm:bulletEnabled val="1"/>
        </dgm:presLayoutVars>
      </dgm:prSet>
      <dgm:spPr/>
    </dgm:pt>
  </dgm:ptLst>
  <dgm:cxnLst>
    <dgm:cxn modelId="{4B99B300-F3C0-4C00-BBC3-90D21181F974}" type="presOf" srcId="{70348EE6-1195-4E52-A5A7-DE0411E9FF17}" destId="{8A921F97-4886-4719-A9E4-CE35D9D53A08}" srcOrd="1" destOrd="0" presId="urn:microsoft.com/office/officeart/2016/7/layout/RepeatingBendingProcessNew"/>
    <dgm:cxn modelId="{7380323F-C65D-48E2-91B0-8CA55C970052}" type="presOf" srcId="{F2845617-BE3C-4600-AB93-759EA1E4684A}" destId="{8F7C2E9A-BF77-4708-BA90-AA187BFF6133}" srcOrd="0" destOrd="0" presId="urn:microsoft.com/office/officeart/2016/7/layout/RepeatingBendingProcessNew"/>
    <dgm:cxn modelId="{816E2056-9430-40DE-B3B7-0ABAFADC7F87}" type="presOf" srcId="{706FDB40-E199-4011-9CA6-13E5805D8C27}" destId="{B2881CCE-08D4-4596-9ECA-F9BABC92D3DE}" srcOrd="1" destOrd="0" presId="urn:microsoft.com/office/officeart/2016/7/layout/RepeatingBendingProcessNew"/>
    <dgm:cxn modelId="{8A3A645F-8E12-4A72-B856-2FC5B91F6142}" srcId="{D95199A8-F0DE-441A-B252-E2789C2BF640}" destId="{21E34BC6-FC9F-481A-8576-82CF0F90CBD5}" srcOrd="1" destOrd="0" parTransId="{F46F84AC-C662-458A-A9FF-E6B89522E117}" sibTransId="{70348EE6-1195-4E52-A5A7-DE0411E9FF17}"/>
    <dgm:cxn modelId="{B6B16262-F2F0-419A-A6BC-8A12C2240C71}" type="presOf" srcId="{B4D2ADCC-9027-424A-BD4B-37863342A2E2}" destId="{6ACFC69E-2CB7-476D-9174-D2C329B6D831}" srcOrd="0" destOrd="0" presId="urn:microsoft.com/office/officeart/2016/7/layout/RepeatingBendingProcessNew"/>
    <dgm:cxn modelId="{7AA82D6E-3801-4BBC-963C-3E72A961E0F9}" type="presOf" srcId="{706FDB40-E199-4011-9CA6-13E5805D8C27}" destId="{7D9F8254-D35A-449B-BFEA-EDA41E2B83DD}" srcOrd="0" destOrd="0" presId="urn:microsoft.com/office/officeart/2016/7/layout/RepeatingBendingProcessNew"/>
    <dgm:cxn modelId="{A4FE066F-8442-4986-9C9A-0FFF5364A2B4}" type="presOf" srcId="{21E34BC6-FC9F-481A-8576-82CF0F90CBD5}" destId="{9AB4B27A-9F64-4EE0-A2FB-5E63F99E72D8}" srcOrd="0" destOrd="0" presId="urn:microsoft.com/office/officeart/2016/7/layout/RepeatingBendingProcessNew"/>
    <dgm:cxn modelId="{A4584275-0567-4068-A736-DE2B109A6B6D}" type="presOf" srcId="{02447CEC-DCA1-4F11-B314-11ABA8FF51D0}" destId="{A2328076-1D5D-413B-8A88-DF60D5BD63BF}" srcOrd="1" destOrd="0" presId="urn:microsoft.com/office/officeart/2016/7/layout/RepeatingBendingProcessNew"/>
    <dgm:cxn modelId="{CD362477-9520-4CEC-8F70-0FC325F31E6A}" type="presOf" srcId="{1C56D35B-032F-4711-9B3B-5E93902A0B3D}" destId="{56193A5C-F6B0-4AE6-AE21-A37F7C98A211}" srcOrd="0" destOrd="0" presId="urn:microsoft.com/office/officeart/2016/7/layout/RepeatingBendingProcessNew"/>
    <dgm:cxn modelId="{408DBC86-AC1A-41D3-A58D-6CAD47B579F9}" type="presOf" srcId="{70348EE6-1195-4E52-A5A7-DE0411E9FF17}" destId="{AA88311E-40C0-47C7-9936-AF97CE53C6D2}" srcOrd="0" destOrd="0" presId="urn:microsoft.com/office/officeart/2016/7/layout/RepeatingBendingProcessNew"/>
    <dgm:cxn modelId="{A7F5B8B0-FFB5-41A1-B4F8-3987C1FD0C45}" srcId="{D95199A8-F0DE-441A-B252-E2789C2BF640}" destId="{F2845617-BE3C-4600-AB93-759EA1E4684A}" srcOrd="3" destOrd="0" parTransId="{C55DB354-E178-42C4-BC6E-66AD9C592D4D}" sibTransId="{54BF02FC-8747-49F7-BEED-648C16661749}"/>
    <dgm:cxn modelId="{FFF327C3-C903-4D41-9861-D919F4FC45A0}" type="presOf" srcId="{02447CEC-DCA1-4F11-B314-11ABA8FF51D0}" destId="{58733FE0-38D6-4281-A43B-FC21B850FFDE}" srcOrd="0" destOrd="0" presId="urn:microsoft.com/office/officeart/2016/7/layout/RepeatingBendingProcessNew"/>
    <dgm:cxn modelId="{3F0897C4-5756-49F8-98C6-5939BD417268}" srcId="{D95199A8-F0DE-441A-B252-E2789C2BF640}" destId="{B4D2ADCC-9027-424A-BD4B-37863342A2E2}" srcOrd="2" destOrd="0" parTransId="{CE1CF784-24B5-43A3-B84C-7AD91373EAD3}" sibTransId="{02447CEC-DCA1-4F11-B314-11ABA8FF51D0}"/>
    <dgm:cxn modelId="{91E755E4-6F1D-4D75-BA74-FCDF95446E0F}" srcId="{D95199A8-F0DE-441A-B252-E2789C2BF640}" destId="{1C56D35B-032F-4711-9B3B-5E93902A0B3D}" srcOrd="0" destOrd="0" parTransId="{A26E22DD-CFA5-4A2B-8743-47826A688786}" sibTransId="{706FDB40-E199-4011-9CA6-13E5805D8C27}"/>
    <dgm:cxn modelId="{6319CFFD-8112-48A7-AAE2-FFF4B794C451}" type="presOf" srcId="{D95199A8-F0DE-441A-B252-E2789C2BF640}" destId="{D864B763-3226-4FE5-A775-D4536DB44546}" srcOrd="0" destOrd="0" presId="urn:microsoft.com/office/officeart/2016/7/layout/RepeatingBendingProcessNew"/>
    <dgm:cxn modelId="{E9CFE4C4-43EF-400A-9B41-DC22B55ED3C0}" type="presParOf" srcId="{D864B763-3226-4FE5-A775-D4536DB44546}" destId="{56193A5C-F6B0-4AE6-AE21-A37F7C98A211}" srcOrd="0" destOrd="0" presId="urn:microsoft.com/office/officeart/2016/7/layout/RepeatingBendingProcessNew"/>
    <dgm:cxn modelId="{C92A183D-0483-46DE-BD3C-E2DF56401ADC}" type="presParOf" srcId="{D864B763-3226-4FE5-A775-D4536DB44546}" destId="{7D9F8254-D35A-449B-BFEA-EDA41E2B83DD}" srcOrd="1" destOrd="0" presId="urn:microsoft.com/office/officeart/2016/7/layout/RepeatingBendingProcessNew"/>
    <dgm:cxn modelId="{C931F98C-EB90-4DEA-AB6B-2C2F8CBB34A0}" type="presParOf" srcId="{7D9F8254-D35A-449B-BFEA-EDA41E2B83DD}" destId="{B2881CCE-08D4-4596-9ECA-F9BABC92D3DE}" srcOrd="0" destOrd="0" presId="urn:microsoft.com/office/officeart/2016/7/layout/RepeatingBendingProcessNew"/>
    <dgm:cxn modelId="{F5F021ED-35E8-4ACB-B3F5-08E2D9E41CC9}" type="presParOf" srcId="{D864B763-3226-4FE5-A775-D4536DB44546}" destId="{9AB4B27A-9F64-4EE0-A2FB-5E63F99E72D8}" srcOrd="2" destOrd="0" presId="urn:microsoft.com/office/officeart/2016/7/layout/RepeatingBendingProcessNew"/>
    <dgm:cxn modelId="{98827134-5021-4909-AF8C-1D1000954273}" type="presParOf" srcId="{D864B763-3226-4FE5-A775-D4536DB44546}" destId="{AA88311E-40C0-47C7-9936-AF97CE53C6D2}" srcOrd="3" destOrd="0" presId="urn:microsoft.com/office/officeart/2016/7/layout/RepeatingBendingProcessNew"/>
    <dgm:cxn modelId="{37F54F21-CE8E-4860-951A-5DAAF52FC223}" type="presParOf" srcId="{AA88311E-40C0-47C7-9936-AF97CE53C6D2}" destId="{8A921F97-4886-4719-A9E4-CE35D9D53A08}" srcOrd="0" destOrd="0" presId="urn:microsoft.com/office/officeart/2016/7/layout/RepeatingBendingProcessNew"/>
    <dgm:cxn modelId="{9D4629B7-51C5-4C4B-B2E6-65AD8CB26F40}" type="presParOf" srcId="{D864B763-3226-4FE5-A775-D4536DB44546}" destId="{6ACFC69E-2CB7-476D-9174-D2C329B6D831}" srcOrd="4" destOrd="0" presId="urn:microsoft.com/office/officeart/2016/7/layout/RepeatingBendingProcessNew"/>
    <dgm:cxn modelId="{2A81E75C-DE37-441C-B06A-2D3FB5D78372}" type="presParOf" srcId="{D864B763-3226-4FE5-A775-D4536DB44546}" destId="{58733FE0-38D6-4281-A43B-FC21B850FFDE}" srcOrd="5" destOrd="0" presId="urn:microsoft.com/office/officeart/2016/7/layout/RepeatingBendingProcessNew"/>
    <dgm:cxn modelId="{AAFC063D-4D1A-4A00-9142-C1B4DF2BF33F}" type="presParOf" srcId="{58733FE0-38D6-4281-A43B-FC21B850FFDE}" destId="{A2328076-1D5D-413B-8A88-DF60D5BD63BF}" srcOrd="0" destOrd="0" presId="urn:microsoft.com/office/officeart/2016/7/layout/RepeatingBendingProcessNew"/>
    <dgm:cxn modelId="{6ECE3F04-2B67-4FE4-B6FA-4BB50B005343}" type="presParOf" srcId="{D864B763-3226-4FE5-A775-D4536DB44546}" destId="{8F7C2E9A-BF77-4708-BA90-AA187BFF6133}" srcOrd="6" destOrd="0" presId="urn:microsoft.com/office/officeart/2016/7/layout/RepeatingBendingProcessNew"/>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7688A1-3B3E-4B5B-B08E-66FA2A265D2E}"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B821CA9-3C46-4FF2-BB3F-187FE29EABB9}">
      <dgm:prSet/>
      <dgm:spPr/>
      <dgm:t>
        <a:bodyPr/>
        <a:lstStyle/>
        <a:p>
          <a:pPr>
            <a:lnSpc>
              <a:spcPct val="100000"/>
            </a:lnSpc>
          </a:pPr>
          <a:r>
            <a:rPr lang="en-US" b="1" dirty="0">
              <a:latin typeface="Proxima Nova" panose="02000506030000020004" pitchFamily="2" charset="0"/>
            </a:rPr>
            <a:t>Variety of communication platforms</a:t>
          </a:r>
        </a:p>
      </dgm:t>
    </dgm:pt>
    <dgm:pt modelId="{2863A289-4DBF-4FB4-9395-8CD619395922}" type="parTrans" cxnId="{D1AEBCC7-64D4-4DA9-870F-BA4BCC583EB6}">
      <dgm:prSet/>
      <dgm:spPr/>
      <dgm:t>
        <a:bodyPr/>
        <a:lstStyle/>
        <a:p>
          <a:endParaRPr lang="en-US"/>
        </a:p>
      </dgm:t>
    </dgm:pt>
    <dgm:pt modelId="{15779533-460E-4695-9D0B-9CBDD84AB151}" type="sibTrans" cxnId="{D1AEBCC7-64D4-4DA9-870F-BA4BCC583EB6}">
      <dgm:prSet/>
      <dgm:spPr/>
      <dgm:t>
        <a:bodyPr/>
        <a:lstStyle/>
        <a:p>
          <a:endParaRPr lang="en-US"/>
        </a:p>
      </dgm:t>
    </dgm:pt>
    <dgm:pt modelId="{0C8C069B-2DA5-4BB7-9C4E-2B667CD01A10}">
      <dgm:prSet/>
      <dgm:spPr/>
      <dgm:t>
        <a:bodyPr/>
        <a:lstStyle/>
        <a:p>
          <a:pPr>
            <a:lnSpc>
              <a:spcPct val="100000"/>
            </a:lnSpc>
          </a:pPr>
          <a:r>
            <a:rPr lang="en-US" b="1" dirty="0">
              <a:latin typeface="Proxima Nova" panose="02000506030000020004" pitchFamily="2" charset="0"/>
            </a:rPr>
            <a:t>Higher productivity</a:t>
          </a:r>
        </a:p>
      </dgm:t>
    </dgm:pt>
    <dgm:pt modelId="{5F797006-AFD5-4325-B99A-3736CC7E319C}" type="parTrans" cxnId="{21E734F2-F8FB-47C8-8C43-308EB6BAA882}">
      <dgm:prSet/>
      <dgm:spPr/>
      <dgm:t>
        <a:bodyPr/>
        <a:lstStyle/>
        <a:p>
          <a:endParaRPr lang="en-US"/>
        </a:p>
      </dgm:t>
    </dgm:pt>
    <dgm:pt modelId="{FE95853A-6E06-41EA-88BF-49274AE51716}" type="sibTrans" cxnId="{21E734F2-F8FB-47C8-8C43-308EB6BAA882}">
      <dgm:prSet/>
      <dgm:spPr/>
      <dgm:t>
        <a:bodyPr/>
        <a:lstStyle/>
        <a:p>
          <a:endParaRPr lang="en-US"/>
        </a:p>
      </dgm:t>
    </dgm:pt>
    <dgm:pt modelId="{671D01A6-1C8B-48BF-AA5D-53DCF79CA22F}">
      <dgm:prSet/>
      <dgm:spPr/>
      <dgm:t>
        <a:bodyPr/>
        <a:lstStyle/>
        <a:p>
          <a:pPr>
            <a:lnSpc>
              <a:spcPct val="100000"/>
            </a:lnSpc>
          </a:pPr>
          <a:r>
            <a:rPr lang="en-US" b="1" dirty="0">
              <a:latin typeface="Proxima Nova" panose="02000506030000020004" pitchFamily="2" charset="0"/>
            </a:rPr>
            <a:t>Improved work-life balance</a:t>
          </a:r>
        </a:p>
      </dgm:t>
    </dgm:pt>
    <dgm:pt modelId="{98DE1978-47A4-4337-9291-4C6DC9A9333E}" type="parTrans" cxnId="{755A2DDE-7976-431A-81CA-C605F2A3BECE}">
      <dgm:prSet/>
      <dgm:spPr/>
      <dgm:t>
        <a:bodyPr/>
        <a:lstStyle/>
        <a:p>
          <a:endParaRPr lang="en-US"/>
        </a:p>
      </dgm:t>
    </dgm:pt>
    <dgm:pt modelId="{3C50C3A5-AE30-4412-AEF5-4A1E8D8F7154}" type="sibTrans" cxnId="{755A2DDE-7976-431A-81CA-C605F2A3BECE}">
      <dgm:prSet/>
      <dgm:spPr/>
      <dgm:t>
        <a:bodyPr/>
        <a:lstStyle/>
        <a:p>
          <a:endParaRPr lang="en-US"/>
        </a:p>
      </dgm:t>
    </dgm:pt>
    <dgm:pt modelId="{E35AB43F-C7CB-44C9-8BB0-B8751DB24BE0}">
      <dgm:prSet/>
      <dgm:spPr/>
      <dgm:t>
        <a:bodyPr/>
        <a:lstStyle/>
        <a:p>
          <a:pPr>
            <a:lnSpc>
              <a:spcPct val="100000"/>
            </a:lnSpc>
          </a:pPr>
          <a:r>
            <a:rPr lang="en-US" b="1">
              <a:latin typeface="Proxima Nova" panose="02000506030000020004" pitchFamily="2" charset="0"/>
            </a:rPr>
            <a:t>Larger talent pool</a:t>
          </a:r>
        </a:p>
      </dgm:t>
    </dgm:pt>
    <dgm:pt modelId="{2F631BEC-8278-4F74-8451-284347169466}" type="parTrans" cxnId="{E0E753EB-848D-42E8-9F7F-9DA0117540E3}">
      <dgm:prSet/>
      <dgm:spPr/>
      <dgm:t>
        <a:bodyPr/>
        <a:lstStyle/>
        <a:p>
          <a:endParaRPr lang="en-US"/>
        </a:p>
      </dgm:t>
    </dgm:pt>
    <dgm:pt modelId="{8DD49BE8-F81D-45DA-BD25-25A5599B9641}" type="sibTrans" cxnId="{E0E753EB-848D-42E8-9F7F-9DA0117540E3}">
      <dgm:prSet/>
      <dgm:spPr/>
      <dgm:t>
        <a:bodyPr/>
        <a:lstStyle/>
        <a:p>
          <a:endParaRPr lang="en-US"/>
        </a:p>
      </dgm:t>
    </dgm:pt>
    <dgm:pt modelId="{0FA41325-5D3E-48DB-B55B-E85FBF8AC189}">
      <dgm:prSet/>
      <dgm:spPr/>
      <dgm:t>
        <a:bodyPr/>
        <a:lstStyle/>
        <a:p>
          <a:pPr>
            <a:lnSpc>
              <a:spcPct val="100000"/>
            </a:lnSpc>
          </a:pPr>
          <a:r>
            <a:rPr lang="en-US" b="1">
              <a:latin typeface="Proxima Nova" panose="02000506030000020004" pitchFamily="2" charset="0"/>
            </a:rPr>
            <a:t>Lower turnover rates </a:t>
          </a:r>
        </a:p>
      </dgm:t>
    </dgm:pt>
    <dgm:pt modelId="{E32F6FEB-087E-4B3B-962E-C4B89F14357A}" type="parTrans" cxnId="{C8A766F4-DA4E-4376-9EAF-B0CDE38B2FA3}">
      <dgm:prSet/>
      <dgm:spPr/>
      <dgm:t>
        <a:bodyPr/>
        <a:lstStyle/>
        <a:p>
          <a:endParaRPr lang="en-US"/>
        </a:p>
      </dgm:t>
    </dgm:pt>
    <dgm:pt modelId="{601A2EFF-F806-4151-92AC-A0641F289FFD}" type="sibTrans" cxnId="{C8A766F4-DA4E-4376-9EAF-B0CDE38B2FA3}">
      <dgm:prSet/>
      <dgm:spPr/>
      <dgm:t>
        <a:bodyPr/>
        <a:lstStyle/>
        <a:p>
          <a:endParaRPr lang="en-US"/>
        </a:p>
      </dgm:t>
    </dgm:pt>
    <dgm:pt modelId="{EEDA4838-A2E0-4619-8E2D-38D38745D609}">
      <dgm:prSet/>
      <dgm:spPr/>
      <dgm:t>
        <a:bodyPr/>
        <a:lstStyle/>
        <a:p>
          <a:pPr>
            <a:lnSpc>
              <a:spcPct val="100000"/>
            </a:lnSpc>
          </a:pPr>
          <a:r>
            <a:rPr lang="en-US" b="1">
              <a:latin typeface="Proxima Nova" panose="02000506030000020004" pitchFamily="2" charset="0"/>
            </a:rPr>
            <a:t>Increased job satisfaction</a:t>
          </a:r>
        </a:p>
      </dgm:t>
    </dgm:pt>
    <dgm:pt modelId="{2C9F8638-E73B-4B15-984E-521D359F8E07}" type="parTrans" cxnId="{ED0F282B-CA22-42F2-9958-301554A96829}">
      <dgm:prSet/>
      <dgm:spPr/>
      <dgm:t>
        <a:bodyPr/>
        <a:lstStyle/>
        <a:p>
          <a:endParaRPr lang="en-US"/>
        </a:p>
      </dgm:t>
    </dgm:pt>
    <dgm:pt modelId="{EEECC83D-A4F6-487F-BA7A-911B0CC39303}" type="sibTrans" cxnId="{ED0F282B-CA22-42F2-9958-301554A96829}">
      <dgm:prSet/>
      <dgm:spPr/>
      <dgm:t>
        <a:bodyPr/>
        <a:lstStyle/>
        <a:p>
          <a:endParaRPr lang="en-US"/>
        </a:p>
      </dgm:t>
    </dgm:pt>
    <dgm:pt modelId="{15D580D1-E80C-4D2C-9ECC-4E3F4569B1AC}" type="pres">
      <dgm:prSet presAssocID="{897688A1-3B3E-4B5B-B08E-66FA2A265D2E}" presName="root" presStyleCnt="0">
        <dgm:presLayoutVars>
          <dgm:dir/>
          <dgm:resizeHandles val="exact"/>
        </dgm:presLayoutVars>
      </dgm:prSet>
      <dgm:spPr/>
    </dgm:pt>
    <dgm:pt modelId="{F3FBEB6A-8B2F-4AD6-9CD9-BA6885C74286}" type="pres">
      <dgm:prSet presAssocID="{2B821CA9-3C46-4FF2-BB3F-187FE29EABB9}" presName="compNode" presStyleCnt="0"/>
      <dgm:spPr/>
    </dgm:pt>
    <dgm:pt modelId="{F025FCE6-B2FF-4E0A-A920-263BB3A5F202}" type="pres">
      <dgm:prSet presAssocID="{2B821CA9-3C46-4FF2-BB3F-187FE29EABB9}"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5EFB8038-9615-4AD1-83F0-1F0534B264F5}" type="pres">
      <dgm:prSet presAssocID="{2B821CA9-3C46-4FF2-BB3F-187FE29EABB9}" presName="spaceRect" presStyleCnt="0"/>
      <dgm:spPr/>
    </dgm:pt>
    <dgm:pt modelId="{8AE6F5A7-8C95-43C9-8A03-533076077E0B}" type="pres">
      <dgm:prSet presAssocID="{2B821CA9-3C46-4FF2-BB3F-187FE29EABB9}" presName="textRect" presStyleLbl="revTx" presStyleIdx="0" presStyleCnt="6">
        <dgm:presLayoutVars>
          <dgm:chMax val="1"/>
          <dgm:chPref val="1"/>
        </dgm:presLayoutVars>
      </dgm:prSet>
      <dgm:spPr/>
    </dgm:pt>
    <dgm:pt modelId="{04010A78-ACFA-4C39-B893-89AD8AA18357}" type="pres">
      <dgm:prSet presAssocID="{15779533-460E-4695-9D0B-9CBDD84AB151}" presName="sibTrans" presStyleCnt="0"/>
      <dgm:spPr/>
    </dgm:pt>
    <dgm:pt modelId="{9290337D-EDAD-4E6F-AE3D-F66BBB1BE983}" type="pres">
      <dgm:prSet presAssocID="{0C8C069B-2DA5-4BB7-9C4E-2B667CD01A10}" presName="compNode" presStyleCnt="0"/>
      <dgm:spPr/>
    </dgm:pt>
    <dgm:pt modelId="{A3291B88-4EC9-4B6E-B173-E899CB65C4B5}" type="pres">
      <dgm:prSet presAssocID="{0C8C069B-2DA5-4BB7-9C4E-2B667CD01A10}"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Upward trend"/>
        </a:ext>
      </dgm:extLst>
    </dgm:pt>
    <dgm:pt modelId="{11B4C86A-8602-4CBE-9D1B-3EC7D3F6146E}" type="pres">
      <dgm:prSet presAssocID="{0C8C069B-2DA5-4BB7-9C4E-2B667CD01A10}" presName="spaceRect" presStyleCnt="0"/>
      <dgm:spPr/>
    </dgm:pt>
    <dgm:pt modelId="{2559F37A-B490-4831-9D00-919B6115B3B3}" type="pres">
      <dgm:prSet presAssocID="{0C8C069B-2DA5-4BB7-9C4E-2B667CD01A10}" presName="textRect" presStyleLbl="revTx" presStyleIdx="1" presStyleCnt="6">
        <dgm:presLayoutVars>
          <dgm:chMax val="1"/>
          <dgm:chPref val="1"/>
        </dgm:presLayoutVars>
      </dgm:prSet>
      <dgm:spPr/>
    </dgm:pt>
    <dgm:pt modelId="{8A6EC010-99DB-4238-BDFB-2BB669B3A43E}" type="pres">
      <dgm:prSet presAssocID="{FE95853A-6E06-41EA-88BF-49274AE51716}" presName="sibTrans" presStyleCnt="0"/>
      <dgm:spPr/>
    </dgm:pt>
    <dgm:pt modelId="{1878D188-73BA-4FA9-B826-5799CE330F74}" type="pres">
      <dgm:prSet presAssocID="{671D01A6-1C8B-48BF-AA5D-53DCF79CA22F}" presName="compNode" presStyleCnt="0"/>
      <dgm:spPr/>
    </dgm:pt>
    <dgm:pt modelId="{C949C9BE-D3B3-4628-A0CD-64BF727145C1}" type="pres">
      <dgm:prSet presAssocID="{671D01A6-1C8B-48BF-AA5D-53DCF79CA22F}"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cales of Justice"/>
        </a:ext>
      </dgm:extLst>
    </dgm:pt>
    <dgm:pt modelId="{368C652B-23F2-47DD-8DFA-4E60DDF76E5D}" type="pres">
      <dgm:prSet presAssocID="{671D01A6-1C8B-48BF-AA5D-53DCF79CA22F}" presName="spaceRect" presStyleCnt="0"/>
      <dgm:spPr/>
    </dgm:pt>
    <dgm:pt modelId="{98FAC8D5-69D4-452E-96B4-B13136F715BC}" type="pres">
      <dgm:prSet presAssocID="{671D01A6-1C8B-48BF-AA5D-53DCF79CA22F}" presName="textRect" presStyleLbl="revTx" presStyleIdx="2" presStyleCnt="6">
        <dgm:presLayoutVars>
          <dgm:chMax val="1"/>
          <dgm:chPref val="1"/>
        </dgm:presLayoutVars>
      </dgm:prSet>
      <dgm:spPr/>
    </dgm:pt>
    <dgm:pt modelId="{BB29C933-777E-4A87-8D91-9CF4789A6087}" type="pres">
      <dgm:prSet presAssocID="{3C50C3A5-AE30-4412-AEF5-4A1E8D8F7154}" presName="sibTrans" presStyleCnt="0"/>
      <dgm:spPr/>
    </dgm:pt>
    <dgm:pt modelId="{830D9C6C-BC1A-4A1F-9293-9AD435EA5AF0}" type="pres">
      <dgm:prSet presAssocID="{E35AB43F-C7CB-44C9-8BB0-B8751DB24BE0}" presName="compNode" presStyleCnt="0"/>
      <dgm:spPr/>
    </dgm:pt>
    <dgm:pt modelId="{D2EF38E9-72A6-4897-98A3-0B1CC076E79D}" type="pres">
      <dgm:prSet presAssocID="{E35AB43F-C7CB-44C9-8BB0-B8751DB24BE0}"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User"/>
        </a:ext>
      </dgm:extLst>
    </dgm:pt>
    <dgm:pt modelId="{11EA1BF3-ACBB-45FD-9893-D6549ADA2B01}" type="pres">
      <dgm:prSet presAssocID="{E35AB43F-C7CB-44C9-8BB0-B8751DB24BE0}" presName="spaceRect" presStyleCnt="0"/>
      <dgm:spPr/>
    </dgm:pt>
    <dgm:pt modelId="{00DA347E-AA17-4C4C-A5C7-7F8C23D2D023}" type="pres">
      <dgm:prSet presAssocID="{E35AB43F-C7CB-44C9-8BB0-B8751DB24BE0}" presName="textRect" presStyleLbl="revTx" presStyleIdx="3" presStyleCnt="6">
        <dgm:presLayoutVars>
          <dgm:chMax val="1"/>
          <dgm:chPref val="1"/>
        </dgm:presLayoutVars>
      </dgm:prSet>
      <dgm:spPr/>
    </dgm:pt>
    <dgm:pt modelId="{21186259-C66C-4731-8B80-1757CCED8040}" type="pres">
      <dgm:prSet presAssocID="{8DD49BE8-F81D-45DA-BD25-25A5599B9641}" presName="sibTrans" presStyleCnt="0"/>
      <dgm:spPr/>
    </dgm:pt>
    <dgm:pt modelId="{90300D2D-10DB-499B-87A0-DE80C75E1EB9}" type="pres">
      <dgm:prSet presAssocID="{0FA41325-5D3E-48DB-B55B-E85FBF8AC189}" presName="compNode" presStyleCnt="0"/>
      <dgm:spPr/>
    </dgm:pt>
    <dgm:pt modelId="{67232C19-A5DC-4A7D-91CB-1137C84CAB76}" type="pres">
      <dgm:prSet presAssocID="{0FA41325-5D3E-48DB-B55B-E85FBF8AC18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Downward trend"/>
        </a:ext>
      </dgm:extLst>
    </dgm:pt>
    <dgm:pt modelId="{FD4E5B22-75D6-43F6-BDED-BD905EBEF6EE}" type="pres">
      <dgm:prSet presAssocID="{0FA41325-5D3E-48DB-B55B-E85FBF8AC189}" presName="spaceRect" presStyleCnt="0"/>
      <dgm:spPr/>
    </dgm:pt>
    <dgm:pt modelId="{F949868E-4FAC-4708-B9E2-12442C84BB0B}" type="pres">
      <dgm:prSet presAssocID="{0FA41325-5D3E-48DB-B55B-E85FBF8AC189}" presName="textRect" presStyleLbl="revTx" presStyleIdx="4" presStyleCnt="6">
        <dgm:presLayoutVars>
          <dgm:chMax val="1"/>
          <dgm:chPref val="1"/>
        </dgm:presLayoutVars>
      </dgm:prSet>
      <dgm:spPr/>
    </dgm:pt>
    <dgm:pt modelId="{B3E86308-59D0-4ED2-91F8-ABD4D2AB5B62}" type="pres">
      <dgm:prSet presAssocID="{601A2EFF-F806-4151-92AC-A0641F289FFD}" presName="sibTrans" presStyleCnt="0"/>
      <dgm:spPr/>
    </dgm:pt>
    <dgm:pt modelId="{2E09157E-71AB-49FE-879D-DE8AA056F4F6}" type="pres">
      <dgm:prSet presAssocID="{EEDA4838-A2E0-4619-8E2D-38D38745D609}" presName="compNode" presStyleCnt="0"/>
      <dgm:spPr/>
    </dgm:pt>
    <dgm:pt modelId="{94C620A7-2AB7-4EF8-823F-BC1F2A8CED54}" type="pres">
      <dgm:prSet presAssocID="{EEDA4838-A2E0-4619-8E2D-38D38745D60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Smiling Face with No Fill"/>
        </a:ext>
      </dgm:extLst>
    </dgm:pt>
    <dgm:pt modelId="{F238E567-6FC2-49C4-8007-B2DFA2EF058B}" type="pres">
      <dgm:prSet presAssocID="{EEDA4838-A2E0-4619-8E2D-38D38745D609}" presName="spaceRect" presStyleCnt="0"/>
      <dgm:spPr/>
    </dgm:pt>
    <dgm:pt modelId="{E6065B33-AA99-4612-8B3A-6927208FF3F4}" type="pres">
      <dgm:prSet presAssocID="{EEDA4838-A2E0-4619-8E2D-38D38745D609}" presName="textRect" presStyleLbl="revTx" presStyleIdx="5" presStyleCnt="6">
        <dgm:presLayoutVars>
          <dgm:chMax val="1"/>
          <dgm:chPref val="1"/>
        </dgm:presLayoutVars>
      </dgm:prSet>
      <dgm:spPr/>
    </dgm:pt>
  </dgm:ptLst>
  <dgm:cxnLst>
    <dgm:cxn modelId="{BE6F8920-5417-41AC-AF4F-C1BF7C653DC7}" type="presOf" srcId="{EEDA4838-A2E0-4619-8E2D-38D38745D609}" destId="{E6065B33-AA99-4612-8B3A-6927208FF3F4}" srcOrd="0" destOrd="0" presId="urn:microsoft.com/office/officeart/2018/2/layout/IconLabelList"/>
    <dgm:cxn modelId="{7365F827-5EC6-4783-BBE6-180FD655FB3B}" type="presOf" srcId="{2B821CA9-3C46-4FF2-BB3F-187FE29EABB9}" destId="{8AE6F5A7-8C95-43C9-8A03-533076077E0B}" srcOrd="0" destOrd="0" presId="urn:microsoft.com/office/officeart/2018/2/layout/IconLabelList"/>
    <dgm:cxn modelId="{ED0F282B-CA22-42F2-9958-301554A96829}" srcId="{897688A1-3B3E-4B5B-B08E-66FA2A265D2E}" destId="{EEDA4838-A2E0-4619-8E2D-38D38745D609}" srcOrd="5" destOrd="0" parTransId="{2C9F8638-E73B-4B15-984E-521D359F8E07}" sibTransId="{EEECC83D-A4F6-487F-BA7A-911B0CC39303}"/>
    <dgm:cxn modelId="{02976C32-DE13-42EA-97AB-1D174C00D4A8}" type="presOf" srcId="{E35AB43F-C7CB-44C9-8BB0-B8751DB24BE0}" destId="{00DA347E-AA17-4C4C-A5C7-7F8C23D2D023}" srcOrd="0" destOrd="0" presId="urn:microsoft.com/office/officeart/2018/2/layout/IconLabelList"/>
    <dgm:cxn modelId="{5723DD44-F037-482D-B9A1-C7F31F04EEA2}" type="presOf" srcId="{897688A1-3B3E-4B5B-B08E-66FA2A265D2E}" destId="{15D580D1-E80C-4D2C-9ECC-4E3F4569B1AC}" srcOrd="0" destOrd="0" presId="urn:microsoft.com/office/officeart/2018/2/layout/IconLabelList"/>
    <dgm:cxn modelId="{B1785969-FEF9-483C-B51F-93A8813772FB}" type="presOf" srcId="{0C8C069B-2DA5-4BB7-9C4E-2B667CD01A10}" destId="{2559F37A-B490-4831-9D00-919B6115B3B3}" srcOrd="0" destOrd="0" presId="urn:microsoft.com/office/officeart/2018/2/layout/IconLabelList"/>
    <dgm:cxn modelId="{B1CF05A4-3E89-4277-9D6F-FD3EF83B8040}" type="presOf" srcId="{671D01A6-1C8B-48BF-AA5D-53DCF79CA22F}" destId="{98FAC8D5-69D4-452E-96B4-B13136F715BC}" srcOrd="0" destOrd="0" presId="urn:microsoft.com/office/officeart/2018/2/layout/IconLabelList"/>
    <dgm:cxn modelId="{D1AEBCC7-64D4-4DA9-870F-BA4BCC583EB6}" srcId="{897688A1-3B3E-4B5B-B08E-66FA2A265D2E}" destId="{2B821CA9-3C46-4FF2-BB3F-187FE29EABB9}" srcOrd="0" destOrd="0" parTransId="{2863A289-4DBF-4FB4-9395-8CD619395922}" sibTransId="{15779533-460E-4695-9D0B-9CBDD84AB151}"/>
    <dgm:cxn modelId="{755A2DDE-7976-431A-81CA-C605F2A3BECE}" srcId="{897688A1-3B3E-4B5B-B08E-66FA2A265D2E}" destId="{671D01A6-1C8B-48BF-AA5D-53DCF79CA22F}" srcOrd="2" destOrd="0" parTransId="{98DE1978-47A4-4337-9291-4C6DC9A9333E}" sibTransId="{3C50C3A5-AE30-4412-AEF5-4A1E8D8F7154}"/>
    <dgm:cxn modelId="{F89526EA-B34B-470E-9756-53AA5DBC4A5B}" type="presOf" srcId="{0FA41325-5D3E-48DB-B55B-E85FBF8AC189}" destId="{F949868E-4FAC-4708-B9E2-12442C84BB0B}" srcOrd="0" destOrd="0" presId="urn:microsoft.com/office/officeart/2018/2/layout/IconLabelList"/>
    <dgm:cxn modelId="{E0E753EB-848D-42E8-9F7F-9DA0117540E3}" srcId="{897688A1-3B3E-4B5B-B08E-66FA2A265D2E}" destId="{E35AB43F-C7CB-44C9-8BB0-B8751DB24BE0}" srcOrd="3" destOrd="0" parTransId="{2F631BEC-8278-4F74-8451-284347169466}" sibTransId="{8DD49BE8-F81D-45DA-BD25-25A5599B9641}"/>
    <dgm:cxn modelId="{21E734F2-F8FB-47C8-8C43-308EB6BAA882}" srcId="{897688A1-3B3E-4B5B-B08E-66FA2A265D2E}" destId="{0C8C069B-2DA5-4BB7-9C4E-2B667CD01A10}" srcOrd="1" destOrd="0" parTransId="{5F797006-AFD5-4325-B99A-3736CC7E319C}" sibTransId="{FE95853A-6E06-41EA-88BF-49274AE51716}"/>
    <dgm:cxn modelId="{C8A766F4-DA4E-4376-9EAF-B0CDE38B2FA3}" srcId="{897688A1-3B3E-4B5B-B08E-66FA2A265D2E}" destId="{0FA41325-5D3E-48DB-B55B-E85FBF8AC189}" srcOrd="4" destOrd="0" parTransId="{E32F6FEB-087E-4B3B-962E-C4B89F14357A}" sibTransId="{601A2EFF-F806-4151-92AC-A0641F289FFD}"/>
    <dgm:cxn modelId="{7EA60930-CFA1-4C19-A5A7-2BDB6942A799}" type="presParOf" srcId="{15D580D1-E80C-4D2C-9ECC-4E3F4569B1AC}" destId="{F3FBEB6A-8B2F-4AD6-9CD9-BA6885C74286}" srcOrd="0" destOrd="0" presId="urn:microsoft.com/office/officeart/2018/2/layout/IconLabelList"/>
    <dgm:cxn modelId="{328FCB09-DEB5-4650-94BD-6EB193A031F0}" type="presParOf" srcId="{F3FBEB6A-8B2F-4AD6-9CD9-BA6885C74286}" destId="{F025FCE6-B2FF-4E0A-A920-263BB3A5F202}" srcOrd="0" destOrd="0" presId="urn:microsoft.com/office/officeart/2018/2/layout/IconLabelList"/>
    <dgm:cxn modelId="{4BB60C9C-CA35-4582-AE4A-E4B1EE522D0D}" type="presParOf" srcId="{F3FBEB6A-8B2F-4AD6-9CD9-BA6885C74286}" destId="{5EFB8038-9615-4AD1-83F0-1F0534B264F5}" srcOrd="1" destOrd="0" presId="urn:microsoft.com/office/officeart/2018/2/layout/IconLabelList"/>
    <dgm:cxn modelId="{DDB48FE9-498E-4987-BBE6-3E3341779A00}" type="presParOf" srcId="{F3FBEB6A-8B2F-4AD6-9CD9-BA6885C74286}" destId="{8AE6F5A7-8C95-43C9-8A03-533076077E0B}" srcOrd="2" destOrd="0" presId="urn:microsoft.com/office/officeart/2018/2/layout/IconLabelList"/>
    <dgm:cxn modelId="{A1BA2393-3430-4C8E-BACA-98DC27111602}" type="presParOf" srcId="{15D580D1-E80C-4D2C-9ECC-4E3F4569B1AC}" destId="{04010A78-ACFA-4C39-B893-89AD8AA18357}" srcOrd="1" destOrd="0" presId="urn:microsoft.com/office/officeart/2018/2/layout/IconLabelList"/>
    <dgm:cxn modelId="{A37BB434-297A-4629-9862-B0600C1179E2}" type="presParOf" srcId="{15D580D1-E80C-4D2C-9ECC-4E3F4569B1AC}" destId="{9290337D-EDAD-4E6F-AE3D-F66BBB1BE983}" srcOrd="2" destOrd="0" presId="urn:microsoft.com/office/officeart/2018/2/layout/IconLabelList"/>
    <dgm:cxn modelId="{F6E29A15-3AC3-4DAC-AA35-1FA56DD172C7}" type="presParOf" srcId="{9290337D-EDAD-4E6F-AE3D-F66BBB1BE983}" destId="{A3291B88-4EC9-4B6E-B173-E899CB65C4B5}" srcOrd="0" destOrd="0" presId="urn:microsoft.com/office/officeart/2018/2/layout/IconLabelList"/>
    <dgm:cxn modelId="{ED8251AE-3058-401D-8267-910D127BF6D8}" type="presParOf" srcId="{9290337D-EDAD-4E6F-AE3D-F66BBB1BE983}" destId="{11B4C86A-8602-4CBE-9D1B-3EC7D3F6146E}" srcOrd="1" destOrd="0" presId="urn:microsoft.com/office/officeart/2018/2/layout/IconLabelList"/>
    <dgm:cxn modelId="{9843059A-3569-47A5-84FB-9457D30F575F}" type="presParOf" srcId="{9290337D-EDAD-4E6F-AE3D-F66BBB1BE983}" destId="{2559F37A-B490-4831-9D00-919B6115B3B3}" srcOrd="2" destOrd="0" presId="urn:microsoft.com/office/officeart/2018/2/layout/IconLabelList"/>
    <dgm:cxn modelId="{E2FA5558-3911-404F-909B-389D5718ADA6}" type="presParOf" srcId="{15D580D1-E80C-4D2C-9ECC-4E3F4569B1AC}" destId="{8A6EC010-99DB-4238-BDFB-2BB669B3A43E}" srcOrd="3" destOrd="0" presId="urn:microsoft.com/office/officeart/2018/2/layout/IconLabelList"/>
    <dgm:cxn modelId="{EB22FA2C-7043-45C1-8F81-AB1F229A41D7}" type="presParOf" srcId="{15D580D1-E80C-4D2C-9ECC-4E3F4569B1AC}" destId="{1878D188-73BA-4FA9-B826-5799CE330F74}" srcOrd="4" destOrd="0" presId="urn:microsoft.com/office/officeart/2018/2/layout/IconLabelList"/>
    <dgm:cxn modelId="{D0C62BA1-F326-474B-97EA-5B5435DCF786}" type="presParOf" srcId="{1878D188-73BA-4FA9-B826-5799CE330F74}" destId="{C949C9BE-D3B3-4628-A0CD-64BF727145C1}" srcOrd="0" destOrd="0" presId="urn:microsoft.com/office/officeart/2018/2/layout/IconLabelList"/>
    <dgm:cxn modelId="{E7AFD2F3-B693-4ECE-9837-A08040477AE1}" type="presParOf" srcId="{1878D188-73BA-4FA9-B826-5799CE330F74}" destId="{368C652B-23F2-47DD-8DFA-4E60DDF76E5D}" srcOrd="1" destOrd="0" presId="urn:microsoft.com/office/officeart/2018/2/layout/IconLabelList"/>
    <dgm:cxn modelId="{3C36D98B-FF5C-40FE-A0CC-FA97CB043B81}" type="presParOf" srcId="{1878D188-73BA-4FA9-B826-5799CE330F74}" destId="{98FAC8D5-69D4-452E-96B4-B13136F715BC}" srcOrd="2" destOrd="0" presId="urn:microsoft.com/office/officeart/2018/2/layout/IconLabelList"/>
    <dgm:cxn modelId="{CF909798-F0C8-4343-810F-074219488158}" type="presParOf" srcId="{15D580D1-E80C-4D2C-9ECC-4E3F4569B1AC}" destId="{BB29C933-777E-4A87-8D91-9CF4789A6087}" srcOrd="5" destOrd="0" presId="urn:microsoft.com/office/officeart/2018/2/layout/IconLabelList"/>
    <dgm:cxn modelId="{B23E718A-54CD-46C6-925B-C4D551BBB48B}" type="presParOf" srcId="{15D580D1-E80C-4D2C-9ECC-4E3F4569B1AC}" destId="{830D9C6C-BC1A-4A1F-9293-9AD435EA5AF0}" srcOrd="6" destOrd="0" presId="urn:microsoft.com/office/officeart/2018/2/layout/IconLabelList"/>
    <dgm:cxn modelId="{D69D422D-8195-49F8-8899-B458AF5DB6A1}" type="presParOf" srcId="{830D9C6C-BC1A-4A1F-9293-9AD435EA5AF0}" destId="{D2EF38E9-72A6-4897-98A3-0B1CC076E79D}" srcOrd="0" destOrd="0" presId="urn:microsoft.com/office/officeart/2018/2/layout/IconLabelList"/>
    <dgm:cxn modelId="{CA9F0A90-7286-46FE-80B7-F8316ED1C814}" type="presParOf" srcId="{830D9C6C-BC1A-4A1F-9293-9AD435EA5AF0}" destId="{11EA1BF3-ACBB-45FD-9893-D6549ADA2B01}" srcOrd="1" destOrd="0" presId="urn:microsoft.com/office/officeart/2018/2/layout/IconLabelList"/>
    <dgm:cxn modelId="{857B3B98-A738-4AA4-A7DF-700D26CD823A}" type="presParOf" srcId="{830D9C6C-BC1A-4A1F-9293-9AD435EA5AF0}" destId="{00DA347E-AA17-4C4C-A5C7-7F8C23D2D023}" srcOrd="2" destOrd="0" presId="urn:microsoft.com/office/officeart/2018/2/layout/IconLabelList"/>
    <dgm:cxn modelId="{4B672DD3-E442-4F5F-B2F5-4143B504DAEB}" type="presParOf" srcId="{15D580D1-E80C-4D2C-9ECC-4E3F4569B1AC}" destId="{21186259-C66C-4731-8B80-1757CCED8040}" srcOrd="7" destOrd="0" presId="urn:microsoft.com/office/officeart/2018/2/layout/IconLabelList"/>
    <dgm:cxn modelId="{99E3B1B9-0222-48E7-BFEC-72C0B96AEC49}" type="presParOf" srcId="{15D580D1-E80C-4D2C-9ECC-4E3F4569B1AC}" destId="{90300D2D-10DB-499B-87A0-DE80C75E1EB9}" srcOrd="8" destOrd="0" presId="urn:microsoft.com/office/officeart/2018/2/layout/IconLabelList"/>
    <dgm:cxn modelId="{738E4A58-2CF4-48A6-8071-10784FD54731}" type="presParOf" srcId="{90300D2D-10DB-499B-87A0-DE80C75E1EB9}" destId="{67232C19-A5DC-4A7D-91CB-1137C84CAB76}" srcOrd="0" destOrd="0" presId="urn:microsoft.com/office/officeart/2018/2/layout/IconLabelList"/>
    <dgm:cxn modelId="{B6B58345-F467-46FD-BBBB-14DEA4DC2079}" type="presParOf" srcId="{90300D2D-10DB-499B-87A0-DE80C75E1EB9}" destId="{FD4E5B22-75D6-43F6-BDED-BD905EBEF6EE}" srcOrd="1" destOrd="0" presId="urn:microsoft.com/office/officeart/2018/2/layout/IconLabelList"/>
    <dgm:cxn modelId="{D180D671-1699-40FA-BE9F-82DE0BF2F01A}" type="presParOf" srcId="{90300D2D-10DB-499B-87A0-DE80C75E1EB9}" destId="{F949868E-4FAC-4708-B9E2-12442C84BB0B}" srcOrd="2" destOrd="0" presId="urn:microsoft.com/office/officeart/2018/2/layout/IconLabelList"/>
    <dgm:cxn modelId="{50B00955-830F-46BA-ADAA-2D4F3F47061C}" type="presParOf" srcId="{15D580D1-E80C-4D2C-9ECC-4E3F4569B1AC}" destId="{B3E86308-59D0-4ED2-91F8-ABD4D2AB5B62}" srcOrd="9" destOrd="0" presId="urn:microsoft.com/office/officeart/2018/2/layout/IconLabelList"/>
    <dgm:cxn modelId="{A783D358-638C-40E5-A335-77DA74C9C7B5}" type="presParOf" srcId="{15D580D1-E80C-4D2C-9ECC-4E3F4569B1AC}" destId="{2E09157E-71AB-49FE-879D-DE8AA056F4F6}" srcOrd="10" destOrd="0" presId="urn:microsoft.com/office/officeart/2018/2/layout/IconLabelList"/>
    <dgm:cxn modelId="{219A3EED-5F27-41B0-9B28-B3C6E7B6206B}" type="presParOf" srcId="{2E09157E-71AB-49FE-879D-DE8AA056F4F6}" destId="{94C620A7-2AB7-4EF8-823F-BC1F2A8CED54}" srcOrd="0" destOrd="0" presId="urn:microsoft.com/office/officeart/2018/2/layout/IconLabelList"/>
    <dgm:cxn modelId="{5B7656D6-BAAA-44E9-BD19-0794CC1C4261}" type="presParOf" srcId="{2E09157E-71AB-49FE-879D-DE8AA056F4F6}" destId="{F238E567-6FC2-49C4-8007-B2DFA2EF058B}" srcOrd="1" destOrd="0" presId="urn:microsoft.com/office/officeart/2018/2/layout/IconLabelList"/>
    <dgm:cxn modelId="{0BF6E784-EEFC-4DF7-B0F7-50444E1707EF}" type="presParOf" srcId="{2E09157E-71AB-49FE-879D-DE8AA056F4F6}" destId="{E6065B33-AA99-4612-8B3A-6927208FF3F4}"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252D5A-7D2D-4755-816D-1C3F81637E30}" type="doc">
      <dgm:prSet loTypeId="urn:microsoft.com/office/officeart/2018/2/layout/IconLabelList" loCatId="icon" qsTypeId="urn:microsoft.com/office/officeart/2005/8/quickstyle/simple4" qsCatId="simple" csTypeId="urn:microsoft.com/office/officeart/2005/8/colors/accent1_3" csCatId="accent1" phldr="1"/>
      <dgm:spPr/>
      <dgm:t>
        <a:bodyPr/>
        <a:lstStyle/>
        <a:p>
          <a:endParaRPr lang="en-US"/>
        </a:p>
      </dgm:t>
    </dgm:pt>
    <dgm:pt modelId="{ED0BD6B3-4E2A-4960-8411-F18D411591D2}">
      <dgm:prSet custT="1"/>
      <dgm:spPr/>
      <dgm:t>
        <a:bodyPr/>
        <a:lstStyle/>
        <a:p>
          <a:pPr>
            <a:lnSpc>
              <a:spcPct val="100000"/>
            </a:lnSpc>
          </a:pPr>
          <a:r>
            <a:rPr lang="en-US" sz="1400" b="1">
              <a:latin typeface="Proxima Nova" panose="02000506030000020004" pitchFamily="2" charset="0"/>
            </a:rPr>
            <a:t>Collaboration and communication</a:t>
          </a:r>
        </a:p>
      </dgm:t>
    </dgm:pt>
    <dgm:pt modelId="{94951CFE-D856-4D4A-B613-780FA53F30FE}" type="parTrans" cxnId="{0967AB9E-E777-420E-B70A-5B14535019BF}">
      <dgm:prSet/>
      <dgm:spPr/>
      <dgm:t>
        <a:bodyPr/>
        <a:lstStyle/>
        <a:p>
          <a:endParaRPr lang="en-US"/>
        </a:p>
      </dgm:t>
    </dgm:pt>
    <dgm:pt modelId="{E264D22D-1290-4759-B423-D55DF4399BED}" type="sibTrans" cxnId="{0967AB9E-E777-420E-B70A-5B14535019BF}">
      <dgm:prSet/>
      <dgm:spPr/>
      <dgm:t>
        <a:bodyPr/>
        <a:lstStyle/>
        <a:p>
          <a:endParaRPr lang="en-US"/>
        </a:p>
      </dgm:t>
    </dgm:pt>
    <dgm:pt modelId="{643B1373-815D-479A-AB13-49C8F5685858}">
      <dgm:prSet custT="1"/>
      <dgm:spPr/>
      <dgm:t>
        <a:bodyPr/>
        <a:lstStyle/>
        <a:p>
          <a:pPr>
            <a:lnSpc>
              <a:spcPct val="100000"/>
            </a:lnSpc>
          </a:pPr>
          <a:r>
            <a:rPr lang="en-US" sz="1400" b="1">
              <a:latin typeface="Proxima Nova" panose="02000506030000020004" pitchFamily="2" charset="0"/>
            </a:rPr>
            <a:t>Lack of boundaries </a:t>
          </a:r>
        </a:p>
      </dgm:t>
    </dgm:pt>
    <dgm:pt modelId="{2F8F80F5-A2A7-4EA1-BAFC-A1301449EDF5}" type="parTrans" cxnId="{F3F82C4F-C38B-47A9-8BFF-A1A7EF469102}">
      <dgm:prSet/>
      <dgm:spPr/>
      <dgm:t>
        <a:bodyPr/>
        <a:lstStyle/>
        <a:p>
          <a:endParaRPr lang="en-US"/>
        </a:p>
      </dgm:t>
    </dgm:pt>
    <dgm:pt modelId="{B5A34B7A-8016-43F2-9847-511B672197EA}" type="sibTrans" cxnId="{F3F82C4F-C38B-47A9-8BFF-A1A7EF469102}">
      <dgm:prSet/>
      <dgm:spPr/>
      <dgm:t>
        <a:bodyPr/>
        <a:lstStyle/>
        <a:p>
          <a:endParaRPr lang="en-US"/>
        </a:p>
      </dgm:t>
    </dgm:pt>
    <dgm:pt modelId="{17C29BC1-3369-439C-9B62-CF7DFEFC4772}">
      <dgm:prSet custT="1"/>
      <dgm:spPr/>
      <dgm:t>
        <a:bodyPr/>
        <a:lstStyle/>
        <a:p>
          <a:pPr>
            <a:lnSpc>
              <a:spcPct val="100000"/>
            </a:lnSpc>
          </a:pPr>
          <a:r>
            <a:rPr lang="en-US" sz="1400" b="1">
              <a:latin typeface="Proxima Nova" panose="02000506030000020004" pitchFamily="2" charset="0"/>
            </a:rPr>
            <a:t>Distractions at home</a:t>
          </a:r>
        </a:p>
      </dgm:t>
    </dgm:pt>
    <dgm:pt modelId="{6E3AE5B4-57DD-43DC-A2A4-9B8E4722E1BC}" type="parTrans" cxnId="{95EDBA16-1974-457A-9910-C5BD447160FF}">
      <dgm:prSet/>
      <dgm:spPr/>
      <dgm:t>
        <a:bodyPr/>
        <a:lstStyle/>
        <a:p>
          <a:endParaRPr lang="en-US"/>
        </a:p>
      </dgm:t>
    </dgm:pt>
    <dgm:pt modelId="{3785A36C-E195-4C76-9F67-4344BB76B9CB}" type="sibTrans" cxnId="{95EDBA16-1974-457A-9910-C5BD447160FF}">
      <dgm:prSet/>
      <dgm:spPr/>
      <dgm:t>
        <a:bodyPr/>
        <a:lstStyle/>
        <a:p>
          <a:endParaRPr lang="en-US"/>
        </a:p>
      </dgm:t>
    </dgm:pt>
    <dgm:pt modelId="{93182F99-A1A2-415A-AF99-7BDE7634E41C}">
      <dgm:prSet custT="1"/>
      <dgm:spPr/>
      <dgm:t>
        <a:bodyPr/>
        <a:lstStyle/>
        <a:p>
          <a:pPr>
            <a:lnSpc>
              <a:spcPct val="100000"/>
            </a:lnSpc>
          </a:pPr>
          <a:r>
            <a:rPr lang="en-US" sz="1400" b="1" dirty="0">
              <a:latin typeface="Proxima Nova" panose="02000506030000020004" pitchFamily="2" charset="0"/>
            </a:rPr>
            <a:t>Technology issues</a:t>
          </a:r>
        </a:p>
      </dgm:t>
    </dgm:pt>
    <dgm:pt modelId="{420C466B-5931-4BCA-98AC-678EFE2B4BB8}" type="parTrans" cxnId="{98EB8E29-3DA0-4D29-90DB-E196AB521F6D}">
      <dgm:prSet/>
      <dgm:spPr/>
      <dgm:t>
        <a:bodyPr/>
        <a:lstStyle/>
        <a:p>
          <a:endParaRPr lang="en-US"/>
        </a:p>
      </dgm:t>
    </dgm:pt>
    <dgm:pt modelId="{21A4FEDF-0DB6-45CC-BEE6-FC69C173A858}" type="sibTrans" cxnId="{98EB8E29-3DA0-4D29-90DB-E196AB521F6D}">
      <dgm:prSet/>
      <dgm:spPr/>
      <dgm:t>
        <a:bodyPr/>
        <a:lstStyle/>
        <a:p>
          <a:endParaRPr lang="en-US"/>
        </a:p>
      </dgm:t>
    </dgm:pt>
    <dgm:pt modelId="{D3F24DB7-1DDE-4D63-A154-86A4C5729DD7}">
      <dgm:prSet custT="1"/>
      <dgm:spPr/>
      <dgm:t>
        <a:bodyPr/>
        <a:lstStyle/>
        <a:p>
          <a:pPr>
            <a:lnSpc>
              <a:spcPct val="100000"/>
            </a:lnSpc>
          </a:pPr>
          <a:r>
            <a:rPr lang="en-US" sz="1400" b="1">
              <a:latin typeface="Proxima Nova" panose="02000506030000020004" pitchFamily="2" charset="0"/>
            </a:rPr>
            <a:t>Time management</a:t>
          </a:r>
        </a:p>
      </dgm:t>
    </dgm:pt>
    <dgm:pt modelId="{4B4B1FE4-8253-4D5C-B630-C88005D41B95}" type="parTrans" cxnId="{3E54D4BC-80FB-4F66-8619-8FEF37E8406E}">
      <dgm:prSet/>
      <dgm:spPr/>
      <dgm:t>
        <a:bodyPr/>
        <a:lstStyle/>
        <a:p>
          <a:endParaRPr lang="en-US"/>
        </a:p>
      </dgm:t>
    </dgm:pt>
    <dgm:pt modelId="{47B7CFB9-EDE0-42FB-8CB0-1779ED42B536}" type="sibTrans" cxnId="{3E54D4BC-80FB-4F66-8619-8FEF37E8406E}">
      <dgm:prSet/>
      <dgm:spPr/>
      <dgm:t>
        <a:bodyPr/>
        <a:lstStyle/>
        <a:p>
          <a:endParaRPr lang="en-US"/>
        </a:p>
      </dgm:t>
    </dgm:pt>
    <dgm:pt modelId="{BA34AC96-7A0A-414D-8F19-44F6A7110095}">
      <dgm:prSet custT="1"/>
      <dgm:spPr/>
      <dgm:t>
        <a:bodyPr/>
        <a:lstStyle/>
        <a:p>
          <a:pPr>
            <a:lnSpc>
              <a:spcPct val="100000"/>
            </a:lnSpc>
          </a:pPr>
          <a:r>
            <a:rPr lang="en-US" sz="1400" b="1">
              <a:latin typeface="Proxima Nova" panose="02000506030000020004" pitchFamily="2" charset="0"/>
            </a:rPr>
            <a:t>Loneliness and social isolation</a:t>
          </a:r>
        </a:p>
      </dgm:t>
    </dgm:pt>
    <dgm:pt modelId="{AF39A673-0D50-4A69-949B-3F745CE0E8CC}" type="parTrans" cxnId="{1884DCCB-7E46-49DF-B0D8-2069CD22A0C2}">
      <dgm:prSet/>
      <dgm:spPr/>
      <dgm:t>
        <a:bodyPr/>
        <a:lstStyle/>
        <a:p>
          <a:endParaRPr lang="en-US"/>
        </a:p>
      </dgm:t>
    </dgm:pt>
    <dgm:pt modelId="{22AF19CF-4AF3-4579-85C4-1FB0CC0FA96E}" type="sibTrans" cxnId="{1884DCCB-7E46-49DF-B0D8-2069CD22A0C2}">
      <dgm:prSet/>
      <dgm:spPr/>
      <dgm:t>
        <a:bodyPr/>
        <a:lstStyle/>
        <a:p>
          <a:endParaRPr lang="en-US"/>
        </a:p>
      </dgm:t>
    </dgm:pt>
    <dgm:pt modelId="{136C69B5-ACC7-46B6-8B28-D8B03F9E95EF}" type="pres">
      <dgm:prSet presAssocID="{00252D5A-7D2D-4755-816D-1C3F81637E30}" presName="root" presStyleCnt="0">
        <dgm:presLayoutVars>
          <dgm:dir/>
          <dgm:resizeHandles val="exact"/>
        </dgm:presLayoutVars>
      </dgm:prSet>
      <dgm:spPr/>
    </dgm:pt>
    <dgm:pt modelId="{2635AD52-3126-467F-AAE8-476F06AFC16F}" type="pres">
      <dgm:prSet presAssocID="{ED0BD6B3-4E2A-4960-8411-F18D411591D2}" presName="compNode" presStyleCnt="0"/>
      <dgm:spPr/>
    </dgm:pt>
    <dgm:pt modelId="{61E19B81-06D3-4BA6-9571-E5EE28691CD2}" type="pres">
      <dgm:prSet presAssocID="{ED0BD6B3-4E2A-4960-8411-F18D411591D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C556D24A-FA24-42F2-9FDA-5D8801082AA0}" type="pres">
      <dgm:prSet presAssocID="{ED0BD6B3-4E2A-4960-8411-F18D411591D2}" presName="spaceRect" presStyleCnt="0"/>
      <dgm:spPr/>
    </dgm:pt>
    <dgm:pt modelId="{F432E449-9930-4D1A-95CD-AADAB00E593E}" type="pres">
      <dgm:prSet presAssocID="{ED0BD6B3-4E2A-4960-8411-F18D411591D2}" presName="textRect" presStyleLbl="revTx" presStyleIdx="0" presStyleCnt="6">
        <dgm:presLayoutVars>
          <dgm:chMax val="1"/>
          <dgm:chPref val="1"/>
        </dgm:presLayoutVars>
      </dgm:prSet>
      <dgm:spPr/>
    </dgm:pt>
    <dgm:pt modelId="{322B533C-B200-46A4-AC0B-85E21D2A85FD}" type="pres">
      <dgm:prSet presAssocID="{E264D22D-1290-4759-B423-D55DF4399BED}" presName="sibTrans" presStyleCnt="0"/>
      <dgm:spPr/>
    </dgm:pt>
    <dgm:pt modelId="{EA8C61D4-8F17-4DF5-86E9-61941E774CD9}" type="pres">
      <dgm:prSet presAssocID="{643B1373-815D-479A-AB13-49C8F5685858}" presName="compNode" presStyleCnt="0"/>
      <dgm:spPr/>
    </dgm:pt>
    <dgm:pt modelId="{624A48ED-617F-406D-A857-1C3E39667C35}" type="pres">
      <dgm:prSet presAssocID="{643B1373-815D-479A-AB13-49C8F5685858}"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No sign"/>
        </a:ext>
      </dgm:extLst>
    </dgm:pt>
    <dgm:pt modelId="{AD17919B-07A0-48F1-B0FB-B0402893A17D}" type="pres">
      <dgm:prSet presAssocID="{643B1373-815D-479A-AB13-49C8F5685858}" presName="spaceRect" presStyleCnt="0"/>
      <dgm:spPr/>
    </dgm:pt>
    <dgm:pt modelId="{17FE8E7C-4F89-4001-A63A-20F8E0D67985}" type="pres">
      <dgm:prSet presAssocID="{643B1373-815D-479A-AB13-49C8F5685858}" presName="textRect" presStyleLbl="revTx" presStyleIdx="1" presStyleCnt="6">
        <dgm:presLayoutVars>
          <dgm:chMax val="1"/>
          <dgm:chPref val="1"/>
        </dgm:presLayoutVars>
      </dgm:prSet>
      <dgm:spPr/>
    </dgm:pt>
    <dgm:pt modelId="{B193012F-CAC6-4B14-9729-8D6ECCB299C2}" type="pres">
      <dgm:prSet presAssocID="{B5A34B7A-8016-43F2-9847-511B672197EA}" presName="sibTrans" presStyleCnt="0"/>
      <dgm:spPr/>
    </dgm:pt>
    <dgm:pt modelId="{3FA6B614-57FE-4FB2-BE35-CADA192E2977}" type="pres">
      <dgm:prSet presAssocID="{17C29BC1-3369-439C-9B62-CF7DFEFC4772}" presName="compNode" presStyleCnt="0"/>
      <dgm:spPr/>
    </dgm:pt>
    <dgm:pt modelId="{5588A73D-80E3-4B11-963C-8EFCC3043A2F}" type="pres">
      <dgm:prSet presAssocID="{17C29BC1-3369-439C-9B62-CF7DFEFC477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ouse"/>
        </a:ext>
      </dgm:extLst>
    </dgm:pt>
    <dgm:pt modelId="{C87403F0-68DF-4AD0-BF86-6C5A3887BEFB}" type="pres">
      <dgm:prSet presAssocID="{17C29BC1-3369-439C-9B62-CF7DFEFC4772}" presName="spaceRect" presStyleCnt="0"/>
      <dgm:spPr/>
    </dgm:pt>
    <dgm:pt modelId="{4F4B706C-2DD3-466A-B09F-A91966065A6D}" type="pres">
      <dgm:prSet presAssocID="{17C29BC1-3369-439C-9B62-CF7DFEFC4772}" presName="textRect" presStyleLbl="revTx" presStyleIdx="2" presStyleCnt="6">
        <dgm:presLayoutVars>
          <dgm:chMax val="1"/>
          <dgm:chPref val="1"/>
        </dgm:presLayoutVars>
      </dgm:prSet>
      <dgm:spPr/>
    </dgm:pt>
    <dgm:pt modelId="{8A235956-FAE9-4DDF-99D3-AF7781693C8D}" type="pres">
      <dgm:prSet presAssocID="{3785A36C-E195-4C76-9F67-4344BB76B9CB}" presName="sibTrans" presStyleCnt="0"/>
      <dgm:spPr/>
    </dgm:pt>
    <dgm:pt modelId="{0E9505BE-CB30-4D2F-BD0B-268382C8D213}" type="pres">
      <dgm:prSet presAssocID="{93182F99-A1A2-415A-AF99-7BDE7634E41C}" presName="compNode" presStyleCnt="0"/>
      <dgm:spPr/>
    </dgm:pt>
    <dgm:pt modelId="{C70F60E5-C8F4-4193-B571-FEA0F7C51BF9}" type="pres">
      <dgm:prSet presAssocID="{93182F99-A1A2-415A-AF99-7BDE7634E41C}"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mputer"/>
        </a:ext>
      </dgm:extLst>
    </dgm:pt>
    <dgm:pt modelId="{0D47A510-CC60-4BDD-9F00-47CE361A21B2}" type="pres">
      <dgm:prSet presAssocID="{93182F99-A1A2-415A-AF99-7BDE7634E41C}" presName="spaceRect" presStyleCnt="0"/>
      <dgm:spPr/>
    </dgm:pt>
    <dgm:pt modelId="{D1692D46-7CD2-4876-8FE9-8A34D0D7380D}" type="pres">
      <dgm:prSet presAssocID="{93182F99-A1A2-415A-AF99-7BDE7634E41C}" presName="textRect" presStyleLbl="revTx" presStyleIdx="3" presStyleCnt="6">
        <dgm:presLayoutVars>
          <dgm:chMax val="1"/>
          <dgm:chPref val="1"/>
        </dgm:presLayoutVars>
      </dgm:prSet>
      <dgm:spPr/>
    </dgm:pt>
    <dgm:pt modelId="{F796282B-5308-48EA-82DA-655917095A27}" type="pres">
      <dgm:prSet presAssocID="{21A4FEDF-0DB6-45CC-BEE6-FC69C173A858}" presName="sibTrans" presStyleCnt="0"/>
      <dgm:spPr/>
    </dgm:pt>
    <dgm:pt modelId="{65E66137-CE85-4CF0-91CD-41AD9B33C432}" type="pres">
      <dgm:prSet presAssocID="{D3F24DB7-1DDE-4D63-A154-86A4C5729DD7}" presName="compNode" presStyleCnt="0"/>
      <dgm:spPr/>
    </dgm:pt>
    <dgm:pt modelId="{389E5A53-A12D-48B2-87FB-55C678F29625}" type="pres">
      <dgm:prSet presAssocID="{D3F24DB7-1DDE-4D63-A154-86A4C5729DD7}"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topwatch"/>
        </a:ext>
      </dgm:extLst>
    </dgm:pt>
    <dgm:pt modelId="{0D2DD5D1-1AFB-4CE5-A8E0-576E68D2A605}" type="pres">
      <dgm:prSet presAssocID="{D3F24DB7-1DDE-4D63-A154-86A4C5729DD7}" presName="spaceRect" presStyleCnt="0"/>
      <dgm:spPr/>
    </dgm:pt>
    <dgm:pt modelId="{187AEDEF-BD6B-4ED9-B74A-81B1A84C8B11}" type="pres">
      <dgm:prSet presAssocID="{D3F24DB7-1DDE-4D63-A154-86A4C5729DD7}" presName="textRect" presStyleLbl="revTx" presStyleIdx="4" presStyleCnt="6">
        <dgm:presLayoutVars>
          <dgm:chMax val="1"/>
          <dgm:chPref val="1"/>
        </dgm:presLayoutVars>
      </dgm:prSet>
      <dgm:spPr/>
    </dgm:pt>
    <dgm:pt modelId="{886A178C-70CF-4BF0-B2FA-9BA93D0A50C7}" type="pres">
      <dgm:prSet presAssocID="{47B7CFB9-EDE0-42FB-8CB0-1779ED42B536}" presName="sibTrans" presStyleCnt="0"/>
      <dgm:spPr/>
    </dgm:pt>
    <dgm:pt modelId="{0A017EF5-91DD-45CA-AE41-13456A3A2735}" type="pres">
      <dgm:prSet presAssocID="{BA34AC96-7A0A-414D-8F19-44F6A7110095}" presName="compNode" presStyleCnt="0"/>
      <dgm:spPr/>
    </dgm:pt>
    <dgm:pt modelId="{CFA57B64-03A7-4966-9622-4A685EE65A63}" type="pres">
      <dgm:prSet presAssocID="{BA34AC96-7A0A-414D-8F19-44F6A711009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Group"/>
        </a:ext>
      </dgm:extLst>
    </dgm:pt>
    <dgm:pt modelId="{DBEF3A56-E685-4F6A-A6F1-BEBB43BAEF43}" type="pres">
      <dgm:prSet presAssocID="{BA34AC96-7A0A-414D-8F19-44F6A7110095}" presName="spaceRect" presStyleCnt="0"/>
      <dgm:spPr/>
    </dgm:pt>
    <dgm:pt modelId="{5ED43F19-95DF-4F1F-A856-EC085346C0C5}" type="pres">
      <dgm:prSet presAssocID="{BA34AC96-7A0A-414D-8F19-44F6A7110095}" presName="textRect" presStyleLbl="revTx" presStyleIdx="5" presStyleCnt="6">
        <dgm:presLayoutVars>
          <dgm:chMax val="1"/>
          <dgm:chPref val="1"/>
        </dgm:presLayoutVars>
      </dgm:prSet>
      <dgm:spPr/>
    </dgm:pt>
  </dgm:ptLst>
  <dgm:cxnLst>
    <dgm:cxn modelId="{95EDBA16-1974-457A-9910-C5BD447160FF}" srcId="{00252D5A-7D2D-4755-816D-1C3F81637E30}" destId="{17C29BC1-3369-439C-9B62-CF7DFEFC4772}" srcOrd="2" destOrd="0" parTransId="{6E3AE5B4-57DD-43DC-A2A4-9B8E4722E1BC}" sibTransId="{3785A36C-E195-4C76-9F67-4344BB76B9CB}"/>
    <dgm:cxn modelId="{98EB8E29-3DA0-4D29-90DB-E196AB521F6D}" srcId="{00252D5A-7D2D-4755-816D-1C3F81637E30}" destId="{93182F99-A1A2-415A-AF99-7BDE7634E41C}" srcOrd="3" destOrd="0" parTransId="{420C466B-5931-4BCA-98AC-678EFE2B4BB8}" sibTransId="{21A4FEDF-0DB6-45CC-BEE6-FC69C173A858}"/>
    <dgm:cxn modelId="{C0886E2C-9459-433A-9767-09571C482368}" type="presOf" srcId="{BA34AC96-7A0A-414D-8F19-44F6A7110095}" destId="{5ED43F19-95DF-4F1F-A856-EC085346C0C5}" srcOrd="0" destOrd="0" presId="urn:microsoft.com/office/officeart/2018/2/layout/IconLabelList"/>
    <dgm:cxn modelId="{F3F82C4F-C38B-47A9-8BFF-A1A7EF469102}" srcId="{00252D5A-7D2D-4755-816D-1C3F81637E30}" destId="{643B1373-815D-479A-AB13-49C8F5685858}" srcOrd="1" destOrd="0" parTransId="{2F8F80F5-A2A7-4EA1-BAFC-A1301449EDF5}" sibTransId="{B5A34B7A-8016-43F2-9847-511B672197EA}"/>
    <dgm:cxn modelId="{CA9A2D68-2F86-47E8-8403-6C87F21C24BA}" type="presOf" srcId="{17C29BC1-3369-439C-9B62-CF7DFEFC4772}" destId="{4F4B706C-2DD3-466A-B09F-A91966065A6D}" srcOrd="0" destOrd="0" presId="urn:microsoft.com/office/officeart/2018/2/layout/IconLabelList"/>
    <dgm:cxn modelId="{E92BA27A-B69F-416B-AB99-72D1CB2C55A1}" type="presOf" srcId="{93182F99-A1A2-415A-AF99-7BDE7634E41C}" destId="{D1692D46-7CD2-4876-8FE9-8A34D0D7380D}" srcOrd="0" destOrd="0" presId="urn:microsoft.com/office/officeart/2018/2/layout/IconLabelList"/>
    <dgm:cxn modelId="{62280F96-F8F5-426F-93E6-4F4EC7A96425}" type="presOf" srcId="{D3F24DB7-1DDE-4D63-A154-86A4C5729DD7}" destId="{187AEDEF-BD6B-4ED9-B74A-81B1A84C8B11}" srcOrd="0" destOrd="0" presId="urn:microsoft.com/office/officeart/2018/2/layout/IconLabelList"/>
    <dgm:cxn modelId="{4A8E5897-C676-4C16-911B-BC7E8CB64368}" type="presOf" srcId="{00252D5A-7D2D-4755-816D-1C3F81637E30}" destId="{136C69B5-ACC7-46B6-8B28-D8B03F9E95EF}" srcOrd="0" destOrd="0" presId="urn:microsoft.com/office/officeart/2018/2/layout/IconLabelList"/>
    <dgm:cxn modelId="{0967AB9E-E777-420E-B70A-5B14535019BF}" srcId="{00252D5A-7D2D-4755-816D-1C3F81637E30}" destId="{ED0BD6B3-4E2A-4960-8411-F18D411591D2}" srcOrd="0" destOrd="0" parTransId="{94951CFE-D856-4D4A-B613-780FA53F30FE}" sibTransId="{E264D22D-1290-4759-B423-D55DF4399BED}"/>
    <dgm:cxn modelId="{3E54D4BC-80FB-4F66-8619-8FEF37E8406E}" srcId="{00252D5A-7D2D-4755-816D-1C3F81637E30}" destId="{D3F24DB7-1DDE-4D63-A154-86A4C5729DD7}" srcOrd="4" destOrd="0" parTransId="{4B4B1FE4-8253-4D5C-B630-C88005D41B95}" sibTransId="{47B7CFB9-EDE0-42FB-8CB0-1779ED42B536}"/>
    <dgm:cxn modelId="{1884DCCB-7E46-49DF-B0D8-2069CD22A0C2}" srcId="{00252D5A-7D2D-4755-816D-1C3F81637E30}" destId="{BA34AC96-7A0A-414D-8F19-44F6A7110095}" srcOrd="5" destOrd="0" parTransId="{AF39A673-0D50-4A69-949B-3F745CE0E8CC}" sibTransId="{22AF19CF-4AF3-4579-85C4-1FB0CC0FA96E}"/>
    <dgm:cxn modelId="{1A5AA8DA-DADA-4F5C-80C3-1FBFA14B46F1}" type="presOf" srcId="{ED0BD6B3-4E2A-4960-8411-F18D411591D2}" destId="{F432E449-9930-4D1A-95CD-AADAB00E593E}" srcOrd="0" destOrd="0" presId="urn:microsoft.com/office/officeart/2018/2/layout/IconLabelList"/>
    <dgm:cxn modelId="{6F9C46FB-C658-4E0C-BCEE-40818BD58AC2}" type="presOf" srcId="{643B1373-815D-479A-AB13-49C8F5685858}" destId="{17FE8E7C-4F89-4001-A63A-20F8E0D67985}" srcOrd="0" destOrd="0" presId="urn:microsoft.com/office/officeart/2018/2/layout/IconLabelList"/>
    <dgm:cxn modelId="{9A48956E-C982-4E7B-8783-9787865B6AD0}" type="presParOf" srcId="{136C69B5-ACC7-46B6-8B28-D8B03F9E95EF}" destId="{2635AD52-3126-467F-AAE8-476F06AFC16F}" srcOrd="0" destOrd="0" presId="urn:microsoft.com/office/officeart/2018/2/layout/IconLabelList"/>
    <dgm:cxn modelId="{90E0DED3-E36E-4DC1-99E4-59BF3D761A67}" type="presParOf" srcId="{2635AD52-3126-467F-AAE8-476F06AFC16F}" destId="{61E19B81-06D3-4BA6-9571-E5EE28691CD2}" srcOrd="0" destOrd="0" presId="urn:microsoft.com/office/officeart/2018/2/layout/IconLabelList"/>
    <dgm:cxn modelId="{D2718FC7-FEED-45B7-96BC-1733BB1BEC95}" type="presParOf" srcId="{2635AD52-3126-467F-AAE8-476F06AFC16F}" destId="{C556D24A-FA24-42F2-9FDA-5D8801082AA0}" srcOrd="1" destOrd="0" presId="urn:microsoft.com/office/officeart/2018/2/layout/IconLabelList"/>
    <dgm:cxn modelId="{BAE230ED-0445-4186-B65A-3D1B4DD01856}" type="presParOf" srcId="{2635AD52-3126-467F-AAE8-476F06AFC16F}" destId="{F432E449-9930-4D1A-95CD-AADAB00E593E}" srcOrd="2" destOrd="0" presId="urn:microsoft.com/office/officeart/2018/2/layout/IconLabelList"/>
    <dgm:cxn modelId="{D771AD30-016D-4F4D-BC0F-54D065BB8ABB}" type="presParOf" srcId="{136C69B5-ACC7-46B6-8B28-D8B03F9E95EF}" destId="{322B533C-B200-46A4-AC0B-85E21D2A85FD}" srcOrd="1" destOrd="0" presId="urn:microsoft.com/office/officeart/2018/2/layout/IconLabelList"/>
    <dgm:cxn modelId="{CED8DFB8-086D-4464-AA75-F50D0C2263D5}" type="presParOf" srcId="{136C69B5-ACC7-46B6-8B28-D8B03F9E95EF}" destId="{EA8C61D4-8F17-4DF5-86E9-61941E774CD9}" srcOrd="2" destOrd="0" presId="urn:microsoft.com/office/officeart/2018/2/layout/IconLabelList"/>
    <dgm:cxn modelId="{1790027D-7D42-48C6-A717-072A14E5D15B}" type="presParOf" srcId="{EA8C61D4-8F17-4DF5-86E9-61941E774CD9}" destId="{624A48ED-617F-406D-A857-1C3E39667C35}" srcOrd="0" destOrd="0" presId="urn:microsoft.com/office/officeart/2018/2/layout/IconLabelList"/>
    <dgm:cxn modelId="{A0740D7B-398A-45B4-B91F-657C8E91877C}" type="presParOf" srcId="{EA8C61D4-8F17-4DF5-86E9-61941E774CD9}" destId="{AD17919B-07A0-48F1-B0FB-B0402893A17D}" srcOrd="1" destOrd="0" presId="urn:microsoft.com/office/officeart/2018/2/layout/IconLabelList"/>
    <dgm:cxn modelId="{6A5D5373-B1A4-484D-9721-3AB9E5946B3E}" type="presParOf" srcId="{EA8C61D4-8F17-4DF5-86E9-61941E774CD9}" destId="{17FE8E7C-4F89-4001-A63A-20F8E0D67985}" srcOrd="2" destOrd="0" presId="urn:microsoft.com/office/officeart/2018/2/layout/IconLabelList"/>
    <dgm:cxn modelId="{BCD8A275-BFCF-44A0-9344-AEE180736149}" type="presParOf" srcId="{136C69B5-ACC7-46B6-8B28-D8B03F9E95EF}" destId="{B193012F-CAC6-4B14-9729-8D6ECCB299C2}" srcOrd="3" destOrd="0" presId="urn:microsoft.com/office/officeart/2018/2/layout/IconLabelList"/>
    <dgm:cxn modelId="{7D4EED35-8228-41A0-8147-4204CAEC4876}" type="presParOf" srcId="{136C69B5-ACC7-46B6-8B28-D8B03F9E95EF}" destId="{3FA6B614-57FE-4FB2-BE35-CADA192E2977}" srcOrd="4" destOrd="0" presId="urn:microsoft.com/office/officeart/2018/2/layout/IconLabelList"/>
    <dgm:cxn modelId="{F1BF51C5-14DC-43A7-BFA2-29F5070F5639}" type="presParOf" srcId="{3FA6B614-57FE-4FB2-BE35-CADA192E2977}" destId="{5588A73D-80E3-4B11-963C-8EFCC3043A2F}" srcOrd="0" destOrd="0" presId="urn:microsoft.com/office/officeart/2018/2/layout/IconLabelList"/>
    <dgm:cxn modelId="{CA02727D-CA4E-4F30-A7D6-B4AF76EEDBAA}" type="presParOf" srcId="{3FA6B614-57FE-4FB2-BE35-CADA192E2977}" destId="{C87403F0-68DF-4AD0-BF86-6C5A3887BEFB}" srcOrd="1" destOrd="0" presId="urn:microsoft.com/office/officeart/2018/2/layout/IconLabelList"/>
    <dgm:cxn modelId="{D2E86095-E73C-42DA-8353-9D4D15D62241}" type="presParOf" srcId="{3FA6B614-57FE-4FB2-BE35-CADA192E2977}" destId="{4F4B706C-2DD3-466A-B09F-A91966065A6D}" srcOrd="2" destOrd="0" presId="urn:microsoft.com/office/officeart/2018/2/layout/IconLabelList"/>
    <dgm:cxn modelId="{352549B2-EC37-42B0-84F7-F2770C3C8CAC}" type="presParOf" srcId="{136C69B5-ACC7-46B6-8B28-D8B03F9E95EF}" destId="{8A235956-FAE9-4DDF-99D3-AF7781693C8D}" srcOrd="5" destOrd="0" presId="urn:microsoft.com/office/officeart/2018/2/layout/IconLabelList"/>
    <dgm:cxn modelId="{ABFA6837-A5A1-448E-8703-57A251DFF02D}" type="presParOf" srcId="{136C69B5-ACC7-46B6-8B28-D8B03F9E95EF}" destId="{0E9505BE-CB30-4D2F-BD0B-268382C8D213}" srcOrd="6" destOrd="0" presId="urn:microsoft.com/office/officeart/2018/2/layout/IconLabelList"/>
    <dgm:cxn modelId="{D8657405-5A4E-43E8-BA76-33A8BCEC3251}" type="presParOf" srcId="{0E9505BE-CB30-4D2F-BD0B-268382C8D213}" destId="{C70F60E5-C8F4-4193-B571-FEA0F7C51BF9}" srcOrd="0" destOrd="0" presId="urn:microsoft.com/office/officeart/2018/2/layout/IconLabelList"/>
    <dgm:cxn modelId="{CB0FF062-06F0-469F-96B5-B5AB0F47D447}" type="presParOf" srcId="{0E9505BE-CB30-4D2F-BD0B-268382C8D213}" destId="{0D47A510-CC60-4BDD-9F00-47CE361A21B2}" srcOrd="1" destOrd="0" presId="urn:microsoft.com/office/officeart/2018/2/layout/IconLabelList"/>
    <dgm:cxn modelId="{6E5F3883-FD70-4062-BE80-6373C45280DA}" type="presParOf" srcId="{0E9505BE-CB30-4D2F-BD0B-268382C8D213}" destId="{D1692D46-7CD2-4876-8FE9-8A34D0D7380D}" srcOrd="2" destOrd="0" presId="urn:microsoft.com/office/officeart/2018/2/layout/IconLabelList"/>
    <dgm:cxn modelId="{881B3FDC-3807-4D22-872A-45E5AE52FA9F}" type="presParOf" srcId="{136C69B5-ACC7-46B6-8B28-D8B03F9E95EF}" destId="{F796282B-5308-48EA-82DA-655917095A27}" srcOrd="7" destOrd="0" presId="urn:microsoft.com/office/officeart/2018/2/layout/IconLabelList"/>
    <dgm:cxn modelId="{D554C71E-4D5F-45BE-AE74-0701F9F870BC}" type="presParOf" srcId="{136C69B5-ACC7-46B6-8B28-D8B03F9E95EF}" destId="{65E66137-CE85-4CF0-91CD-41AD9B33C432}" srcOrd="8" destOrd="0" presId="urn:microsoft.com/office/officeart/2018/2/layout/IconLabelList"/>
    <dgm:cxn modelId="{7744AD23-5734-4B49-BC05-8FE04195E3A2}" type="presParOf" srcId="{65E66137-CE85-4CF0-91CD-41AD9B33C432}" destId="{389E5A53-A12D-48B2-87FB-55C678F29625}" srcOrd="0" destOrd="0" presId="urn:microsoft.com/office/officeart/2018/2/layout/IconLabelList"/>
    <dgm:cxn modelId="{100280F5-AD22-4A93-9739-72BB5A5DABE5}" type="presParOf" srcId="{65E66137-CE85-4CF0-91CD-41AD9B33C432}" destId="{0D2DD5D1-1AFB-4CE5-A8E0-576E68D2A605}" srcOrd="1" destOrd="0" presId="urn:microsoft.com/office/officeart/2018/2/layout/IconLabelList"/>
    <dgm:cxn modelId="{A192EAF0-B2DF-493D-865A-69D7C23ED1C5}" type="presParOf" srcId="{65E66137-CE85-4CF0-91CD-41AD9B33C432}" destId="{187AEDEF-BD6B-4ED9-B74A-81B1A84C8B11}" srcOrd="2" destOrd="0" presId="urn:microsoft.com/office/officeart/2018/2/layout/IconLabelList"/>
    <dgm:cxn modelId="{75EA69F7-51AD-4856-B04A-51D848ACCA66}" type="presParOf" srcId="{136C69B5-ACC7-46B6-8B28-D8B03F9E95EF}" destId="{886A178C-70CF-4BF0-B2FA-9BA93D0A50C7}" srcOrd="9" destOrd="0" presId="urn:microsoft.com/office/officeart/2018/2/layout/IconLabelList"/>
    <dgm:cxn modelId="{CC701A33-53D9-4274-95B2-ADB12296E197}" type="presParOf" srcId="{136C69B5-ACC7-46B6-8B28-D8B03F9E95EF}" destId="{0A017EF5-91DD-45CA-AE41-13456A3A2735}" srcOrd="10" destOrd="0" presId="urn:microsoft.com/office/officeart/2018/2/layout/IconLabelList"/>
    <dgm:cxn modelId="{7DD7C23D-2AED-4D53-B786-43B35FA085EF}" type="presParOf" srcId="{0A017EF5-91DD-45CA-AE41-13456A3A2735}" destId="{CFA57B64-03A7-4966-9622-4A685EE65A63}" srcOrd="0" destOrd="0" presId="urn:microsoft.com/office/officeart/2018/2/layout/IconLabelList"/>
    <dgm:cxn modelId="{3F25D7FA-D840-4F90-AD21-EBCC85283D4D}" type="presParOf" srcId="{0A017EF5-91DD-45CA-AE41-13456A3A2735}" destId="{DBEF3A56-E685-4F6A-A6F1-BEBB43BAEF43}" srcOrd="1" destOrd="0" presId="urn:microsoft.com/office/officeart/2018/2/layout/IconLabelList"/>
    <dgm:cxn modelId="{DEADCABD-2F23-4690-BAFE-02910AFF7596}" type="presParOf" srcId="{0A017EF5-91DD-45CA-AE41-13456A3A2735}" destId="{5ED43F19-95DF-4F1F-A856-EC085346C0C5}"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BFCF29-6400-45BA-8715-11327FDE4E14}" type="doc">
      <dgm:prSet loTypeId="urn:microsoft.com/office/officeart/2018/2/layout/IconLabelList" loCatId="icon" qsTypeId="urn:microsoft.com/office/officeart/2005/8/quickstyle/simple1" qsCatId="simple" csTypeId="urn:microsoft.com/office/officeart/2005/8/colors/accent0_3" csCatId="mainScheme" phldr="1"/>
      <dgm:spPr/>
      <dgm:t>
        <a:bodyPr/>
        <a:lstStyle/>
        <a:p>
          <a:endParaRPr lang="en-US"/>
        </a:p>
      </dgm:t>
    </dgm:pt>
    <dgm:pt modelId="{5A1B92E9-3BD7-429B-B468-8E0478045CD5}">
      <dgm:prSet custT="1"/>
      <dgm:spPr/>
      <dgm:t>
        <a:bodyPr/>
        <a:lstStyle/>
        <a:p>
          <a:pPr>
            <a:lnSpc>
              <a:spcPct val="100000"/>
            </a:lnSpc>
          </a:pPr>
          <a:r>
            <a:rPr lang="en-US" sz="1400" b="1">
              <a:latin typeface="Proxima Nova" panose="02000506030000020004" pitchFamily="2" charset="0"/>
            </a:rPr>
            <a:t>Project deadlines</a:t>
          </a:r>
        </a:p>
      </dgm:t>
    </dgm:pt>
    <dgm:pt modelId="{BE50CC38-B6C3-4B4F-A8C7-8E5E63239D73}" type="parTrans" cxnId="{A3D77D8C-4B2F-4813-9868-2CAC8467061C}">
      <dgm:prSet/>
      <dgm:spPr/>
      <dgm:t>
        <a:bodyPr/>
        <a:lstStyle/>
        <a:p>
          <a:endParaRPr lang="en-US"/>
        </a:p>
      </dgm:t>
    </dgm:pt>
    <dgm:pt modelId="{EF8342AA-A03E-4F5D-9865-E86C2E0525AD}" type="sibTrans" cxnId="{A3D77D8C-4B2F-4813-9868-2CAC8467061C}">
      <dgm:prSet/>
      <dgm:spPr/>
      <dgm:t>
        <a:bodyPr/>
        <a:lstStyle/>
        <a:p>
          <a:pPr>
            <a:lnSpc>
              <a:spcPct val="100000"/>
            </a:lnSpc>
          </a:pPr>
          <a:endParaRPr lang="en-US"/>
        </a:p>
      </dgm:t>
    </dgm:pt>
    <dgm:pt modelId="{6108A94F-C9C4-4470-B473-9D44B99ECE6C}">
      <dgm:prSet custT="1"/>
      <dgm:spPr/>
      <dgm:t>
        <a:bodyPr/>
        <a:lstStyle/>
        <a:p>
          <a:pPr>
            <a:lnSpc>
              <a:spcPct val="100000"/>
            </a:lnSpc>
          </a:pPr>
          <a:r>
            <a:rPr lang="en-US" sz="1400" b="1">
              <a:latin typeface="Proxima Nova" panose="02000506030000020004" pitchFamily="2" charset="0"/>
            </a:rPr>
            <a:t>Meeting behavior</a:t>
          </a:r>
        </a:p>
      </dgm:t>
    </dgm:pt>
    <dgm:pt modelId="{2B0D6D56-F4B0-4FDA-B61A-454B53BE0C8D}" type="parTrans" cxnId="{EF372FB6-AF17-4292-BC9B-7577DCC083BF}">
      <dgm:prSet/>
      <dgm:spPr/>
      <dgm:t>
        <a:bodyPr/>
        <a:lstStyle/>
        <a:p>
          <a:endParaRPr lang="en-US"/>
        </a:p>
      </dgm:t>
    </dgm:pt>
    <dgm:pt modelId="{53EB2216-30B5-40C0-976A-4B0E8C92FB6A}" type="sibTrans" cxnId="{EF372FB6-AF17-4292-BC9B-7577DCC083BF}">
      <dgm:prSet/>
      <dgm:spPr/>
      <dgm:t>
        <a:bodyPr/>
        <a:lstStyle/>
        <a:p>
          <a:pPr>
            <a:lnSpc>
              <a:spcPct val="100000"/>
            </a:lnSpc>
          </a:pPr>
          <a:endParaRPr lang="en-US"/>
        </a:p>
      </dgm:t>
    </dgm:pt>
    <dgm:pt modelId="{FCFA82F5-799C-4D1D-A97F-289DC38051DA}">
      <dgm:prSet custT="1"/>
      <dgm:spPr/>
      <dgm:t>
        <a:bodyPr/>
        <a:lstStyle/>
        <a:p>
          <a:pPr>
            <a:lnSpc>
              <a:spcPct val="100000"/>
            </a:lnSpc>
          </a:pPr>
          <a:r>
            <a:rPr lang="en-US" sz="1400" b="1">
              <a:latin typeface="Proxima Nova" panose="02000506030000020004" pitchFamily="2" charset="0"/>
            </a:rPr>
            <a:t>Set working hours</a:t>
          </a:r>
        </a:p>
      </dgm:t>
    </dgm:pt>
    <dgm:pt modelId="{4AAB0606-24DC-4D5E-96E3-D99185F9CAF6}" type="parTrans" cxnId="{6F26EDE7-964D-40D2-91E6-A70D05CFC845}">
      <dgm:prSet/>
      <dgm:spPr/>
      <dgm:t>
        <a:bodyPr/>
        <a:lstStyle/>
        <a:p>
          <a:endParaRPr lang="en-US"/>
        </a:p>
      </dgm:t>
    </dgm:pt>
    <dgm:pt modelId="{09358282-FDBF-4115-8AA8-1724EE9FBBEE}" type="sibTrans" cxnId="{6F26EDE7-964D-40D2-91E6-A70D05CFC845}">
      <dgm:prSet/>
      <dgm:spPr/>
      <dgm:t>
        <a:bodyPr/>
        <a:lstStyle/>
        <a:p>
          <a:pPr>
            <a:lnSpc>
              <a:spcPct val="100000"/>
            </a:lnSpc>
          </a:pPr>
          <a:endParaRPr lang="en-US"/>
        </a:p>
      </dgm:t>
    </dgm:pt>
    <dgm:pt modelId="{48C47CDC-CC14-4489-92F9-CA6F9E2603F8}">
      <dgm:prSet custT="1"/>
      <dgm:spPr/>
      <dgm:t>
        <a:bodyPr/>
        <a:lstStyle/>
        <a:p>
          <a:pPr>
            <a:lnSpc>
              <a:spcPct val="100000"/>
            </a:lnSpc>
          </a:pPr>
          <a:r>
            <a:rPr lang="en-US" sz="1400" b="1">
              <a:latin typeface="Proxima Nova" panose="02000506030000020004" pitchFamily="2" charset="0"/>
            </a:rPr>
            <a:t>Use of software to track work and communication</a:t>
          </a:r>
        </a:p>
      </dgm:t>
    </dgm:pt>
    <dgm:pt modelId="{F169A8C5-D2BB-422F-B283-5129A7A43DAE}" type="parTrans" cxnId="{A24C68A2-C2ED-488F-9CEB-7CEB2203A8F8}">
      <dgm:prSet/>
      <dgm:spPr/>
      <dgm:t>
        <a:bodyPr/>
        <a:lstStyle/>
        <a:p>
          <a:endParaRPr lang="en-US"/>
        </a:p>
      </dgm:t>
    </dgm:pt>
    <dgm:pt modelId="{759A6051-503C-4FC9-A486-3A95C60462C9}" type="sibTrans" cxnId="{A24C68A2-C2ED-488F-9CEB-7CEB2203A8F8}">
      <dgm:prSet/>
      <dgm:spPr/>
      <dgm:t>
        <a:bodyPr/>
        <a:lstStyle/>
        <a:p>
          <a:pPr>
            <a:lnSpc>
              <a:spcPct val="100000"/>
            </a:lnSpc>
          </a:pPr>
          <a:endParaRPr lang="en-US"/>
        </a:p>
      </dgm:t>
    </dgm:pt>
    <dgm:pt modelId="{70335C66-7BE5-4F3F-ABFB-76CDABB7526F}">
      <dgm:prSet/>
      <dgm:spPr/>
      <dgm:t>
        <a:bodyPr/>
        <a:lstStyle/>
        <a:p>
          <a:pPr>
            <a:lnSpc>
              <a:spcPct val="100000"/>
            </a:lnSpc>
          </a:pPr>
          <a:r>
            <a:rPr lang="en-US" b="1">
              <a:latin typeface="Proxima Nova" panose="02000506030000020004" pitchFamily="2" charset="0"/>
            </a:rPr>
            <a:t>Scheduling meetings and one- to-one connections   </a:t>
          </a:r>
        </a:p>
      </dgm:t>
    </dgm:pt>
    <dgm:pt modelId="{EDA74F5C-A5C4-4A58-A08A-186A6BFAE795}" type="parTrans" cxnId="{3390D80A-DE5E-48B4-9C7F-44ED43B01BF2}">
      <dgm:prSet/>
      <dgm:spPr/>
      <dgm:t>
        <a:bodyPr/>
        <a:lstStyle/>
        <a:p>
          <a:endParaRPr lang="en-US"/>
        </a:p>
      </dgm:t>
    </dgm:pt>
    <dgm:pt modelId="{FE9DADD8-C87B-4356-83C8-00FB3CD15CB8}" type="sibTrans" cxnId="{3390D80A-DE5E-48B4-9C7F-44ED43B01BF2}">
      <dgm:prSet/>
      <dgm:spPr/>
      <dgm:t>
        <a:bodyPr/>
        <a:lstStyle/>
        <a:p>
          <a:endParaRPr lang="en-US"/>
        </a:p>
      </dgm:t>
    </dgm:pt>
    <dgm:pt modelId="{24692543-7205-4B27-B175-6D0D78423671}" type="pres">
      <dgm:prSet presAssocID="{92BFCF29-6400-45BA-8715-11327FDE4E14}" presName="root" presStyleCnt="0">
        <dgm:presLayoutVars>
          <dgm:dir/>
          <dgm:resizeHandles val="exact"/>
        </dgm:presLayoutVars>
      </dgm:prSet>
      <dgm:spPr/>
    </dgm:pt>
    <dgm:pt modelId="{88936C13-5D70-4F09-B09E-FDEABF201CE8}" type="pres">
      <dgm:prSet presAssocID="{5A1B92E9-3BD7-429B-B468-8E0478045CD5}" presName="compNode" presStyleCnt="0"/>
      <dgm:spPr/>
    </dgm:pt>
    <dgm:pt modelId="{E140F757-F792-49F7-BD2A-EAF521036F8A}" type="pres">
      <dgm:prSet presAssocID="{5A1B92E9-3BD7-429B-B468-8E0478045CD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C1377033-3CB8-4B4F-BAF7-31F7A7E47916}" type="pres">
      <dgm:prSet presAssocID="{5A1B92E9-3BD7-429B-B468-8E0478045CD5}" presName="spaceRect" presStyleCnt="0"/>
      <dgm:spPr/>
    </dgm:pt>
    <dgm:pt modelId="{F9923894-A7D4-42FD-881B-D85524838543}" type="pres">
      <dgm:prSet presAssocID="{5A1B92E9-3BD7-429B-B468-8E0478045CD5}" presName="textRect" presStyleLbl="revTx" presStyleIdx="0" presStyleCnt="5">
        <dgm:presLayoutVars>
          <dgm:chMax val="1"/>
          <dgm:chPref val="1"/>
        </dgm:presLayoutVars>
      </dgm:prSet>
      <dgm:spPr/>
    </dgm:pt>
    <dgm:pt modelId="{5C8E0A9F-AF58-4C6F-A3FC-A35B985C9D67}" type="pres">
      <dgm:prSet presAssocID="{EF8342AA-A03E-4F5D-9865-E86C2E0525AD}" presName="sibTrans" presStyleCnt="0"/>
      <dgm:spPr/>
    </dgm:pt>
    <dgm:pt modelId="{A951A7A6-14B7-4722-8E6E-2CB6A9A04BD3}" type="pres">
      <dgm:prSet presAssocID="{6108A94F-C9C4-4470-B473-9D44B99ECE6C}" presName="compNode" presStyleCnt="0"/>
      <dgm:spPr/>
    </dgm:pt>
    <dgm:pt modelId="{78E1E702-0598-4B97-BC96-FB1FDC091AD2}" type="pres">
      <dgm:prSet presAssocID="{6108A94F-C9C4-4470-B473-9D44B99ECE6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A042D938-E5FE-4BF0-B667-1E04CF9B627C}" type="pres">
      <dgm:prSet presAssocID="{6108A94F-C9C4-4470-B473-9D44B99ECE6C}" presName="spaceRect" presStyleCnt="0"/>
      <dgm:spPr/>
    </dgm:pt>
    <dgm:pt modelId="{67922A4A-44D1-45FC-BCE5-226CDC08A173}" type="pres">
      <dgm:prSet presAssocID="{6108A94F-C9C4-4470-B473-9D44B99ECE6C}" presName="textRect" presStyleLbl="revTx" presStyleIdx="1" presStyleCnt="5">
        <dgm:presLayoutVars>
          <dgm:chMax val="1"/>
          <dgm:chPref val="1"/>
        </dgm:presLayoutVars>
      </dgm:prSet>
      <dgm:spPr/>
    </dgm:pt>
    <dgm:pt modelId="{A4E3CEA8-2B37-46EE-B3A1-7D3739CFB019}" type="pres">
      <dgm:prSet presAssocID="{53EB2216-30B5-40C0-976A-4B0E8C92FB6A}" presName="sibTrans" presStyleCnt="0"/>
      <dgm:spPr/>
    </dgm:pt>
    <dgm:pt modelId="{56284A18-D492-4B81-82F4-288748CF5A32}" type="pres">
      <dgm:prSet presAssocID="{FCFA82F5-799C-4D1D-A97F-289DC38051DA}" presName="compNode" presStyleCnt="0"/>
      <dgm:spPr/>
    </dgm:pt>
    <dgm:pt modelId="{57A49880-E65D-4C16-8DDF-89FE088C0CC1}" type="pres">
      <dgm:prSet presAssocID="{FCFA82F5-799C-4D1D-A97F-289DC38051D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ock"/>
        </a:ext>
      </dgm:extLst>
    </dgm:pt>
    <dgm:pt modelId="{D66B4D13-E531-43B2-8E86-0E2F11067224}" type="pres">
      <dgm:prSet presAssocID="{FCFA82F5-799C-4D1D-A97F-289DC38051DA}" presName="spaceRect" presStyleCnt="0"/>
      <dgm:spPr/>
    </dgm:pt>
    <dgm:pt modelId="{453830B1-93F7-4159-8DE4-2DCA4CD35370}" type="pres">
      <dgm:prSet presAssocID="{FCFA82F5-799C-4D1D-A97F-289DC38051DA}" presName="textRect" presStyleLbl="revTx" presStyleIdx="2" presStyleCnt="5">
        <dgm:presLayoutVars>
          <dgm:chMax val="1"/>
          <dgm:chPref val="1"/>
        </dgm:presLayoutVars>
      </dgm:prSet>
      <dgm:spPr/>
    </dgm:pt>
    <dgm:pt modelId="{0233A9AE-6766-4E16-8281-004338CA0412}" type="pres">
      <dgm:prSet presAssocID="{09358282-FDBF-4115-8AA8-1724EE9FBBEE}" presName="sibTrans" presStyleCnt="0"/>
      <dgm:spPr/>
    </dgm:pt>
    <dgm:pt modelId="{D9B4908E-9FB2-446D-AC91-B25F622A2DC9}" type="pres">
      <dgm:prSet presAssocID="{48C47CDC-CC14-4489-92F9-CA6F9E2603F8}" presName="compNode" presStyleCnt="0"/>
      <dgm:spPr/>
    </dgm:pt>
    <dgm:pt modelId="{166C1398-71E9-4CD1-9BF0-350D9F8CB64C}" type="pres">
      <dgm:prSet presAssocID="{48C47CDC-CC14-4489-92F9-CA6F9E2603F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mputer"/>
        </a:ext>
      </dgm:extLst>
    </dgm:pt>
    <dgm:pt modelId="{BDF9B474-4DE8-4804-AEA4-43177FDF3817}" type="pres">
      <dgm:prSet presAssocID="{48C47CDC-CC14-4489-92F9-CA6F9E2603F8}" presName="spaceRect" presStyleCnt="0"/>
      <dgm:spPr/>
    </dgm:pt>
    <dgm:pt modelId="{D60E478B-0D5A-445D-8615-E834E57CAABC}" type="pres">
      <dgm:prSet presAssocID="{48C47CDC-CC14-4489-92F9-CA6F9E2603F8}" presName="textRect" presStyleLbl="revTx" presStyleIdx="3" presStyleCnt="5">
        <dgm:presLayoutVars>
          <dgm:chMax val="1"/>
          <dgm:chPref val="1"/>
        </dgm:presLayoutVars>
      </dgm:prSet>
      <dgm:spPr/>
    </dgm:pt>
    <dgm:pt modelId="{82006B78-B019-40C3-B5A0-7613C64334B0}" type="pres">
      <dgm:prSet presAssocID="{759A6051-503C-4FC9-A486-3A95C60462C9}" presName="sibTrans" presStyleCnt="0"/>
      <dgm:spPr/>
    </dgm:pt>
    <dgm:pt modelId="{A6095AC2-9710-429C-B952-856E26A4F979}" type="pres">
      <dgm:prSet presAssocID="{70335C66-7BE5-4F3F-ABFB-76CDABB7526F}" presName="compNode" presStyleCnt="0"/>
      <dgm:spPr/>
    </dgm:pt>
    <dgm:pt modelId="{EB4BEC8B-5CAA-46BC-A81D-400F2EA555FE}" type="pres">
      <dgm:prSet presAssocID="{70335C66-7BE5-4F3F-ABFB-76CDABB7526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eeting"/>
        </a:ext>
      </dgm:extLst>
    </dgm:pt>
    <dgm:pt modelId="{5E6D80C9-9ED0-4AD8-B20E-983D0988D91B}" type="pres">
      <dgm:prSet presAssocID="{70335C66-7BE5-4F3F-ABFB-76CDABB7526F}" presName="spaceRect" presStyleCnt="0"/>
      <dgm:spPr/>
    </dgm:pt>
    <dgm:pt modelId="{5243E827-CD5B-48F8-92F6-F889579B331A}" type="pres">
      <dgm:prSet presAssocID="{70335C66-7BE5-4F3F-ABFB-76CDABB7526F}" presName="textRect" presStyleLbl="revTx" presStyleIdx="4" presStyleCnt="5">
        <dgm:presLayoutVars>
          <dgm:chMax val="1"/>
          <dgm:chPref val="1"/>
        </dgm:presLayoutVars>
      </dgm:prSet>
      <dgm:spPr/>
    </dgm:pt>
  </dgm:ptLst>
  <dgm:cxnLst>
    <dgm:cxn modelId="{3390D80A-DE5E-48B4-9C7F-44ED43B01BF2}" srcId="{92BFCF29-6400-45BA-8715-11327FDE4E14}" destId="{70335C66-7BE5-4F3F-ABFB-76CDABB7526F}" srcOrd="4" destOrd="0" parTransId="{EDA74F5C-A5C4-4A58-A08A-186A6BFAE795}" sibTransId="{FE9DADD8-C87B-4356-83C8-00FB3CD15CB8}"/>
    <dgm:cxn modelId="{6B184719-8884-0F48-9B50-0FF2582A732C}" type="presOf" srcId="{FCFA82F5-799C-4D1D-A97F-289DC38051DA}" destId="{453830B1-93F7-4159-8DE4-2DCA4CD35370}" srcOrd="0" destOrd="0" presId="urn:microsoft.com/office/officeart/2018/2/layout/IconLabelList"/>
    <dgm:cxn modelId="{79EC393B-FBFA-1446-8EB5-34B0FD454779}" type="presOf" srcId="{70335C66-7BE5-4F3F-ABFB-76CDABB7526F}" destId="{5243E827-CD5B-48F8-92F6-F889579B331A}" srcOrd="0" destOrd="0" presId="urn:microsoft.com/office/officeart/2018/2/layout/IconLabelList"/>
    <dgm:cxn modelId="{EB7A5047-8AD3-2B45-966A-F8DDA9D80260}" type="presOf" srcId="{92BFCF29-6400-45BA-8715-11327FDE4E14}" destId="{24692543-7205-4B27-B175-6D0D78423671}" srcOrd="0" destOrd="0" presId="urn:microsoft.com/office/officeart/2018/2/layout/IconLabelList"/>
    <dgm:cxn modelId="{DD9D126B-51F4-8C4F-8144-C100EDC75DF8}" type="presOf" srcId="{48C47CDC-CC14-4489-92F9-CA6F9E2603F8}" destId="{D60E478B-0D5A-445D-8615-E834E57CAABC}" srcOrd="0" destOrd="0" presId="urn:microsoft.com/office/officeart/2018/2/layout/IconLabelList"/>
    <dgm:cxn modelId="{A3D77D8C-4B2F-4813-9868-2CAC8467061C}" srcId="{92BFCF29-6400-45BA-8715-11327FDE4E14}" destId="{5A1B92E9-3BD7-429B-B468-8E0478045CD5}" srcOrd="0" destOrd="0" parTransId="{BE50CC38-B6C3-4B4F-A8C7-8E5E63239D73}" sibTransId="{EF8342AA-A03E-4F5D-9865-E86C2E0525AD}"/>
    <dgm:cxn modelId="{A24C68A2-C2ED-488F-9CEB-7CEB2203A8F8}" srcId="{92BFCF29-6400-45BA-8715-11327FDE4E14}" destId="{48C47CDC-CC14-4489-92F9-CA6F9E2603F8}" srcOrd="3" destOrd="0" parTransId="{F169A8C5-D2BB-422F-B283-5129A7A43DAE}" sibTransId="{759A6051-503C-4FC9-A486-3A95C60462C9}"/>
    <dgm:cxn modelId="{EF372FB6-AF17-4292-BC9B-7577DCC083BF}" srcId="{92BFCF29-6400-45BA-8715-11327FDE4E14}" destId="{6108A94F-C9C4-4470-B473-9D44B99ECE6C}" srcOrd="1" destOrd="0" parTransId="{2B0D6D56-F4B0-4FDA-B61A-454B53BE0C8D}" sibTransId="{53EB2216-30B5-40C0-976A-4B0E8C92FB6A}"/>
    <dgm:cxn modelId="{23A1E9B8-2570-F24E-8CB4-00D277FEE3F0}" type="presOf" srcId="{6108A94F-C9C4-4470-B473-9D44B99ECE6C}" destId="{67922A4A-44D1-45FC-BCE5-226CDC08A173}" srcOrd="0" destOrd="0" presId="urn:microsoft.com/office/officeart/2018/2/layout/IconLabelList"/>
    <dgm:cxn modelId="{42D57FD1-4408-6445-AAC6-E6B358B62006}" type="presOf" srcId="{5A1B92E9-3BD7-429B-B468-8E0478045CD5}" destId="{F9923894-A7D4-42FD-881B-D85524838543}" srcOrd="0" destOrd="0" presId="urn:microsoft.com/office/officeart/2018/2/layout/IconLabelList"/>
    <dgm:cxn modelId="{6F26EDE7-964D-40D2-91E6-A70D05CFC845}" srcId="{92BFCF29-6400-45BA-8715-11327FDE4E14}" destId="{FCFA82F5-799C-4D1D-A97F-289DC38051DA}" srcOrd="2" destOrd="0" parTransId="{4AAB0606-24DC-4D5E-96E3-D99185F9CAF6}" sibTransId="{09358282-FDBF-4115-8AA8-1724EE9FBBEE}"/>
    <dgm:cxn modelId="{45A2E9C8-763F-6E44-AD2B-420FC0755A96}" type="presParOf" srcId="{24692543-7205-4B27-B175-6D0D78423671}" destId="{88936C13-5D70-4F09-B09E-FDEABF201CE8}" srcOrd="0" destOrd="0" presId="urn:microsoft.com/office/officeart/2018/2/layout/IconLabelList"/>
    <dgm:cxn modelId="{64828CB3-7DA2-324E-890A-D42FCB2C65A6}" type="presParOf" srcId="{88936C13-5D70-4F09-B09E-FDEABF201CE8}" destId="{E140F757-F792-49F7-BD2A-EAF521036F8A}" srcOrd="0" destOrd="0" presId="urn:microsoft.com/office/officeart/2018/2/layout/IconLabelList"/>
    <dgm:cxn modelId="{1694880A-2779-2E4D-AC3A-97398E486C94}" type="presParOf" srcId="{88936C13-5D70-4F09-B09E-FDEABF201CE8}" destId="{C1377033-3CB8-4B4F-BAF7-31F7A7E47916}" srcOrd="1" destOrd="0" presId="urn:microsoft.com/office/officeart/2018/2/layout/IconLabelList"/>
    <dgm:cxn modelId="{669EC06E-4381-EA42-880C-0FCCE0EF62B9}" type="presParOf" srcId="{88936C13-5D70-4F09-B09E-FDEABF201CE8}" destId="{F9923894-A7D4-42FD-881B-D85524838543}" srcOrd="2" destOrd="0" presId="urn:microsoft.com/office/officeart/2018/2/layout/IconLabelList"/>
    <dgm:cxn modelId="{A26D3CEA-4AF4-8442-A0B8-D0B505D21AD1}" type="presParOf" srcId="{24692543-7205-4B27-B175-6D0D78423671}" destId="{5C8E0A9F-AF58-4C6F-A3FC-A35B985C9D67}" srcOrd="1" destOrd="0" presId="urn:microsoft.com/office/officeart/2018/2/layout/IconLabelList"/>
    <dgm:cxn modelId="{B05EA6B0-06FD-0345-BEB2-311994997FB7}" type="presParOf" srcId="{24692543-7205-4B27-B175-6D0D78423671}" destId="{A951A7A6-14B7-4722-8E6E-2CB6A9A04BD3}" srcOrd="2" destOrd="0" presId="urn:microsoft.com/office/officeart/2018/2/layout/IconLabelList"/>
    <dgm:cxn modelId="{2BC370DB-D883-D743-AFA7-C9819AB26FF8}" type="presParOf" srcId="{A951A7A6-14B7-4722-8E6E-2CB6A9A04BD3}" destId="{78E1E702-0598-4B97-BC96-FB1FDC091AD2}" srcOrd="0" destOrd="0" presId="urn:microsoft.com/office/officeart/2018/2/layout/IconLabelList"/>
    <dgm:cxn modelId="{F2EC514B-2A3D-4346-9EE8-57DA7D9878AD}" type="presParOf" srcId="{A951A7A6-14B7-4722-8E6E-2CB6A9A04BD3}" destId="{A042D938-E5FE-4BF0-B667-1E04CF9B627C}" srcOrd="1" destOrd="0" presId="urn:microsoft.com/office/officeart/2018/2/layout/IconLabelList"/>
    <dgm:cxn modelId="{3FD65B6F-D6C8-4D4C-9096-163542F0C5A2}" type="presParOf" srcId="{A951A7A6-14B7-4722-8E6E-2CB6A9A04BD3}" destId="{67922A4A-44D1-45FC-BCE5-226CDC08A173}" srcOrd="2" destOrd="0" presId="urn:microsoft.com/office/officeart/2018/2/layout/IconLabelList"/>
    <dgm:cxn modelId="{437365C3-7E79-AB45-8878-9793F7379BAF}" type="presParOf" srcId="{24692543-7205-4B27-B175-6D0D78423671}" destId="{A4E3CEA8-2B37-46EE-B3A1-7D3739CFB019}" srcOrd="3" destOrd="0" presId="urn:microsoft.com/office/officeart/2018/2/layout/IconLabelList"/>
    <dgm:cxn modelId="{C5373B45-AA3E-5F40-841C-B50EAB1236C9}" type="presParOf" srcId="{24692543-7205-4B27-B175-6D0D78423671}" destId="{56284A18-D492-4B81-82F4-288748CF5A32}" srcOrd="4" destOrd="0" presId="urn:microsoft.com/office/officeart/2018/2/layout/IconLabelList"/>
    <dgm:cxn modelId="{857E4D38-086D-0349-9280-74CEAABA5C8E}" type="presParOf" srcId="{56284A18-D492-4B81-82F4-288748CF5A32}" destId="{57A49880-E65D-4C16-8DDF-89FE088C0CC1}" srcOrd="0" destOrd="0" presId="urn:microsoft.com/office/officeart/2018/2/layout/IconLabelList"/>
    <dgm:cxn modelId="{F7299655-2591-5F4A-A954-AEE319C0AF53}" type="presParOf" srcId="{56284A18-D492-4B81-82F4-288748CF5A32}" destId="{D66B4D13-E531-43B2-8E86-0E2F11067224}" srcOrd="1" destOrd="0" presId="urn:microsoft.com/office/officeart/2018/2/layout/IconLabelList"/>
    <dgm:cxn modelId="{E6EE7FC3-9259-5B44-9078-19A40156D553}" type="presParOf" srcId="{56284A18-D492-4B81-82F4-288748CF5A32}" destId="{453830B1-93F7-4159-8DE4-2DCA4CD35370}" srcOrd="2" destOrd="0" presId="urn:microsoft.com/office/officeart/2018/2/layout/IconLabelList"/>
    <dgm:cxn modelId="{CC6AAF4B-BAA0-A647-B2A4-D40D44F1A5EC}" type="presParOf" srcId="{24692543-7205-4B27-B175-6D0D78423671}" destId="{0233A9AE-6766-4E16-8281-004338CA0412}" srcOrd="5" destOrd="0" presId="urn:microsoft.com/office/officeart/2018/2/layout/IconLabelList"/>
    <dgm:cxn modelId="{2D047568-5C4D-CA4A-B7BE-910677121E01}" type="presParOf" srcId="{24692543-7205-4B27-B175-6D0D78423671}" destId="{D9B4908E-9FB2-446D-AC91-B25F622A2DC9}" srcOrd="6" destOrd="0" presId="urn:microsoft.com/office/officeart/2018/2/layout/IconLabelList"/>
    <dgm:cxn modelId="{9A1EE387-3D22-5746-8CD2-C42EBDA6C10D}" type="presParOf" srcId="{D9B4908E-9FB2-446D-AC91-B25F622A2DC9}" destId="{166C1398-71E9-4CD1-9BF0-350D9F8CB64C}" srcOrd="0" destOrd="0" presId="urn:microsoft.com/office/officeart/2018/2/layout/IconLabelList"/>
    <dgm:cxn modelId="{CFC353AA-2975-C647-941E-CFCD001660D5}" type="presParOf" srcId="{D9B4908E-9FB2-446D-AC91-B25F622A2DC9}" destId="{BDF9B474-4DE8-4804-AEA4-43177FDF3817}" srcOrd="1" destOrd="0" presId="urn:microsoft.com/office/officeart/2018/2/layout/IconLabelList"/>
    <dgm:cxn modelId="{8425F39E-9489-7044-A79A-60E0F16341BD}" type="presParOf" srcId="{D9B4908E-9FB2-446D-AC91-B25F622A2DC9}" destId="{D60E478B-0D5A-445D-8615-E834E57CAABC}" srcOrd="2" destOrd="0" presId="urn:microsoft.com/office/officeart/2018/2/layout/IconLabelList"/>
    <dgm:cxn modelId="{30C6DC22-E096-3E4C-A036-20BB0901232E}" type="presParOf" srcId="{24692543-7205-4B27-B175-6D0D78423671}" destId="{82006B78-B019-40C3-B5A0-7613C64334B0}" srcOrd="7" destOrd="0" presId="urn:microsoft.com/office/officeart/2018/2/layout/IconLabelList"/>
    <dgm:cxn modelId="{D06E0F4A-8559-5449-B59E-51793465B394}" type="presParOf" srcId="{24692543-7205-4B27-B175-6D0D78423671}" destId="{A6095AC2-9710-429C-B952-856E26A4F979}" srcOrd="8" destOrd="0" presId="urn:microsoft.com/office/officeart/2018/2/layout/IconLabelList"/>
    <dgm:cxn modelId="{E158EA81-AC20-374A-8147-AE902BC3E0BC}" type="presParOf" srcId="{A6095AC2-9710-429C-B952-856E26A4F979}" destId="{EB4BEC8B-5CAA-46BC-A81D-400F2EA555FE}" srcOrd="0" destOrd="0" presId="urn:microsoft.com/office/officeart/2018/2/layout/IconLabelList"/>
    <dgm:cxn modelId="{19BD956C-B44B-D64A-8838-BC985F880292}" type="presParOf" srcId="{A6095AC2-9710-429C-B952-856E26A4F979}" destId="{5E6D80C9-9ED0-4AD8-B20E-983D0988D91B}" srcOrd="1" destOrd="0" presId="urn:microsoft.com/office/officeart/2018/2/layout/IconLabelList"/>
    <dgm:cxn modelId="{FBC06AAE-73E3-914C-AD21-5668234C37DA}" type="presParOf" srcId="{A6095AC2-9710-429C-B952-856E26A4F979}" destId="{5243E827-CD5B-48F8-92F6-F889579B331A}"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12ACFBB-A98D-425A-8274-599E892D10BE}" type="doc">
      <dgm:prSet loTypeId="urn:microsoft.com/office/officeart/2008/layout/PictureGrid" loCatId="picture" qsTypeId="urn:microsoft.com/office/officeart/2005/8/quickstyle/simple1" qsCatId="simple" csTypeId="urn:microsoft.com/office/officeart/2005/8/colors/accent0_3" csCatId="mainScheme" phldr="1"/>
      <dgm:spPr/>
      <dgm:t>
        <a:bodyPr/>
        <a:lstStyle/>
        <a:p>
          <a:endParaRPr lang="en-US"/>
        </a:p>
      </dgm:t>
    </dgm:pt>
    <dgm:pt modelId="{36BCAB51-AFF9-4C48-A249-DC2DF33660CE}">
      <dgm:prSet custT="1"/>
      <dgm:spPr/>
      <dgm:t>
        <a:bodyPr/>
        <a:lstStyle/>
        <a:p>
          <a:pPr algn="ctr"/>
          <a:r>
            <a:rPr lang="en-US" sz="1400" b="1">
              <a:latin typeface="Proxima Nova" panose="02000506030000020004" pitchFamily="2" charset="0"/>
            </a:rPr>
            <a:t>Tone</a:t>
          </a:r>
        </a:p>
      </dgm:t>
    </dgm:pt>
    <dgm:pt modelId="{4BC3239D-8D7C-4979-ACF9-0BCAB0B20F25}" type="parTrans" cxnId="{E2FE690E-788A-408D-A7C1-04136838BF79}">
      <dgm:prSet/>
      <dgm:spPr/>
      <dgm:t>
        <a:bodyPr/>
        <a:lstStyle/>
        <a:p>
          <a:endParaRPr lang="en-US"/>
        </a:p>
      </dgm:t>
    </dgm:pt>
    <dgm:pt modelId="{7F86FDF2-BEE8-4916-AACB-75AAD6401DFE}" type="sibTrans" cxnId="{E2FE690E-788A-408D-A7C1-04136838BF79}">
      <dgm:prSet/>
      <dgm:spPr/>
      <dgm:t>
        <a:bodyPr/>
        <a:lstStyle/>
        <a:p>
          <a:endParaRPr lang="en-US"/>
        </a:p>
      </dgm:t>
    </dgm:pt>
    <dgm:pt modelId="{526FDF1B-65ED-4D48-9437-9015F29FF781}">
      <dgm:prSet custT="1"/>
      <dgm:spPr/>
      <dgm:t>
        <a:bodyPr/>
        <a:lstStyle/>
        <a:p>
          <a:pPr algn="ctr"/>
          <a:r>
            <a:rPr lang="en-US" sz="1400" b="1">
              <a:latin typeface="Proxima Nova" panose="02000506030000020004" pitchFamily="2" charset="0"/>
            </a:rPr>
            <a:t>Body language</a:t>
          </a:r>
        </a:p>
      </dgm:t>
    </dgm:pt>
    <dgm:pt modelId="{7845E85B-F13E-48C2-9072-4646E9E8FC46}" type="parTrans" cxnId="{2D97AC29-622A-4688-8B27-255717069AE0}">
      <dgm:prSet/>
      <dgm:spPr/>
      <dgm:t>
        <a:bodyPr/>
        <a:lstStyle/>
        <a:p>
          <a:endParaRPr lang="en-US"/>
        </a:p>
      </dgm:t>
    </dgm:pt>
    <dgm:pt modelId="{535C86FF-0BB0-4C7E-B552-44EB2D406C2C}" type="sibTrans" cxnId="{2D97AC29-622A-4688-8B27-255717069AE0}">
      <dgm:prSet/>
      <dgm:spPr/>
      <dgm:t>
        <a:bodyPr/>
        <a:lstStyle/>
        <a:p>
          <a:endParaRPr lang="en-US"/>
        </a:p>
      </dgm:t>
    </dgm:pt>
    <dgm:pt modelId="{714C6909-1F59-41AE-802C-6EDDBCD61FB4}">
      <dgm:prSet custT="1"/>
      <dgm:spPr/>
      <dgm:t>
        <a:bodyPr/>
        <a:lstStyle/>
        <a:p>
          <a:pPr algn="ctr"/>
          <a:r>
            <a:rPr lang="en-US" sz="1400" b="1">
              <a:latin typeface="Proxima Nova" panose="02000506030000020004" pitchFamily="2" charset="0"/>
            </a:rPr>
            <a:t>Eye contact </a:t>
          </a:r>
        </a:p>
      </dgm:t>
    </dgm:pt>
    <dgm:pt modelId="{33D439ED-E808-4F9C-BF46-0CDA01FDD4B8}" type="parTrans" cxnId="{A8B73EE1-6041-41DA-A676-E68C053C5DE1}">
      <dgm:prSet/>
      <dgm:spPr/>
      <dgm:t>
        <a:bodyPr/>
        <a:lstStyle/>
        <a:p>
          <a:endParaRPr lang="en-US"/>
        </a:p>
      </dgm:t>
    </dgm:pt>
    <dgm:pt modelId="{8CC5F0E9-62F2-4FFA-879A-60159E682721}" type="sibTrans" cxnId="{A8B73EE1-6041-41DA-A676-E68C053C5DE1}">
      <dgm:prSet/>
      <dgm:spPr/>
      <dgm:t>
        <a:bodyPr/>
        <a:lstStyle/>
        <a:p>
          <a:endParaRPr lang="en-US"/>
        </a:p>
      </dgm:t>
    </dgm:pt>
    <dgm:pt modelId="{2693950A-885D-42F9-89FA-DD89F80E6587}">
      <dgm:prSet custT="1"/>
      <dgm:spPr/>
      <dgm:t>
        <a:bodyPr/>
        <a:lstStyle/>
        <a:p>
          <a:pPr algn="ctr"/>
          <a:r>
            <a:rPr lang="en-US" sz="1400" b="1">
              <a:latin typeface="Proxima Nova" panose="02000506030000020004" pitchFamily="2" charset="0"/>
            </a:rPr>
            <a:t>Turn off self-view</a:t>
          </a:r>
        </a:p>
      </dgm:t>
    </dgm:pt>
    <dgm:pt modelId="{FF855B04-62D6-4843-8E29-4892A6A05F23}" type="parTrans" cxnId="{DC48FB3A-13C7-4C31-A971-C7F966DFF8BE}">
      <dgm:prSet/>
      <dgm:spPr/>
      <dgm:t>
        <a:bodyPr/>
        <a:lstStyle/>
        <a:p>
          <a:endParaRPr lang="en-US"/>
        </a:p>
      </dgm:t>
    </dgm:pt>
    <dgm:pt modelId="{446E070B-2A0B-4E66-97C5-3ECF0CCC0EA1}" type="sibTrans" cxnId="{DC48FB3A-13C7-4C31-A971-C7F966DFF8BE}">
      <dgm:prSet/>
      <dgm:spPr/>
      <dgm:t>
        <a:bodyPr/>
        <a:lstStyle/>
        <a:p>
          <a:endParaRPr lang="en-US"/>
        </a:p>
      </dgm:t>
    </dgm:pt>
    <dgm:pt modelId="{4D3FC219-A379-4E1D-A0AB-641B474F339A}">
      <dgm:prSet custT="1"/>
      <dgm:spPr/>
      <dgm:t>
        <a:bodyPr/>
        <a:lstStyle/>
        <a:p>
          <a:pPr algn="ctr"/>
          <a:r>
            <a:rPr lang="en-US" sz="1050" b="1">
              <a:latin typeface="Proxima Nova" panose="02000506030000020004" pitchFamily="2" charset="0"/>
            </a:rPr>
            <a:t>Maintain a professional appearance</a:t>
          </a:r>
        </a:p>
      </dgm:t>
    </dgm:pt>
    <dgm:pt modelId="{37B03826-A35F-4F10-BDDE-F4F124E6C863}" type="parTrans" cxnId="{F6C960BF-3BDA-4B4C-B294-752E3A9C29BA}">
      <dgm:prSet/>
      <dgm:spPr/>
      <dgm:t>
        <a:bodyPr/>
        <a:lstStyle/>
        <a:p>
          <a:endParaRPr lang="en-US"/>
        </a:p>
      </dgm:t>
    </dgm:pt>
    <dgm:pt modelId="{53B88F72-98A5-4F03-B40C-BFD297AAE89D}" type="sibTrans" cxnId="{F6C960BF-3BDA-4B4C-B294-752E3A9C29BA}">
      <dgm:prSet/>
      <dgm:spPr/>
      <dgm:t>
        <a:bodyPr/>
        <a:lstStyle/>
        <a:p>
          <a:endParaRPr lang="en-US"/>
        </a:p>
      </dgm:t>
    </dgm:pt>
    <dgm:pt modelId="{BF83078E-46E8-4231-942C-935DAD0733C5}">
      <dgm:prSet/>
      <dgm:spPr/>
      <dgm:t>
        <a:bodyPr/>
        <a:lstStyle/>
        <a:p>
          <a:pPr algn="ctr"/>
          <a:r>
            <a:rPr lang="en-US" b="1">
              <a:latin typeface="Proxima Nova" panose="02000506030000020004" pitchFamily="2" charset="0"/>
            </a:rPr>
            <a:t>Rules of Engagement</a:t>
          </a:r>
        </a:p>
      </dgm:t>
    </dgm:pt>
    <dgm:pt modelId="{04D4E1B2-E297-4B8D-BD92-9C79ADB48F26}" type="parTrans" cxnId="{F434CE6D-2E01-4A5D-A826-305CEF8294DE}">
      <dgm:prSet/>
      <dgm:spPr/>
      <dgm:t>
        <a:bodyPr/>
        <a:lstStyle/>
        <a:p>
          <a:endParaRPr lang="en-US"/>
        </a:p>
      </dgm:t>
    </dgm:pt>
    <dgm:pt modelId="{23A0FD2C-E70E-48D7-8D79-82E777827616}" type="sibTrans" cxnId="{F434CE6D-2E01-4A5D-A826-305CEF8294DE}">
      <dgm:prSet/>
      <dgm:spPr/>
      <dgm:t>
        <a:bodyPr/>
        <a:lstStyle/>
        <a:p>
          <a:endParaRPr lang="en-US"/>
        </a:p>
      </dgm:t>
    </dgm:pt>
    <dgm:pt modelId="{123E41C5-A61F-4AD5-82E8-2698338F875E}" type="pres">
      <dgm:prSet presAssocID="{412ACFBB-A98D-425A-8274-599E892D10BE}" presName="Name0" presStyleCnt="0">
        <dgm:presLayoutVars>
          <dgm:dir/>
        </dgm:presLayoutVars>
      </dgm:prSet>
      <dgm:spPr/>
    </dgm:pt>
    <dgm:pt modelId="{C7B9CF2A-B5D0-4F48-8ACF-19D5641BCD28}" type="pres">
      <dgm:prSet presAssocID="{36BCAB51-AFF9-4C48-A249-DC2DF33660CE}" presName="composite" presStyleCnt="0"/>
      <dgm:spPr/>
    </dgm:pt>
    <dgm:pt modelId="{C0DFC2D8-82D6-41D4-B114-95D3DA869AC7}" type="pres">
      <dgm:prSet presAssocID="{36BCAB51-AFF9-4C48-A249-DC2DF33660CE}" presName="rect2" presStyleLbl="revTx" presStyleIdx="0" presStyleCnt="6">
        <dgm:presLayoutVars>
          <dgm:bulletEnabled val="1"/>
        </dgm:presLayoutVars>
      </dgm:prSet>
      <dgm:spPr/>
    </dgm:pt>
    <dgm:pt modelId="{FE2B80D1-8A16-4C15-B68F-46BA4A177094}" type="pres">
      <dgm:prSet presAssocID="{36BCAB51-AFF9-4C48-A249-DC2DF33660CE}" presName="rect1" presStyleLbl="alignImgPlace1" presStyleIdx="0" presStyleCnt="6" custScaleX="66598" custScaleY="7008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Voice with solid fill"/>
        </a:ext>
      </dgm:extLst>
    </dgm:pt>
    <dgm:pt modelId="{1C31BBEB-8C50-4CAC-9C0F-B5C7885AF9AC}" type="pres">
      <dgm:prSet presAssocID="{7F86FDF2-BEE8-4916-AACB-75AAD6401DFE}" presName="sibTrans" presStyleCnt="0"/>
      <dgm:spPr/>
    </dgm:pt>
    <dgm:pt modelId="{1F207F40-5609-4991-B93F-94FD37EF97B5}" type="pres">
      <dgm:prSet presAssocID="{526FDF1B-65ED-4D48-9437-9015F29FF781}" presName="composite" presStyleCnt="0"/>
      <dgm:spPr/>
    </dgm:pt>
    <dgm:pt modelId="{CD568E93-B1A3-4591-9636-03D4F3151CB7}" type="pres">
      <dgm:prSet presAssocID="{526FDF1B-65ED-4D48-9437-9015F29FF781}" presName="rect2" presStyleLbl="revTx" presStyleIdx="1" presStyleCnt="6">
        <dgm:presLayoutVars>
          <dgm:bulletEnabled val="1"/>
        </dgm:presLayoutVars>
      </dgm:prSet>
      <dgm:spPr/>
    </dgm:pt>
    <dgm:pt modelId="{E0EC19B5-EDC4-4AD1-895B-CBA1FE7DF7C1}" type="pres">
      <dgm:prSet presAssocID="{526FDF1B-65ED-4D48-9437-9015F29FF781}" presName="rect1" presStyleLbl="alignImgPlace1" presStyleIdx="1" presStyleCnt="6" custScaleX="58554" custScaleY="6778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all center outline"/>
        </a:ext>
      </dgm:extLst>
    </dgm:pt>
    <dgm:pt modelId="{22599F78-171E-4462-8019-C958E5063268}" type="pres">
      <dgm:prSet presAssocID="{535C86FF-0BB0-4C7E-B552-44EB2D406C2C}" presName="sibTrans" presStyleCnt="0"/>
      <dgm:spPr/>
    </dgm:pt>
    <dgm:pt modelId="{2CF2FE95-9278-4750-A6E1-7C6168FE840C}" type="pres">
      <dgm:prSet presAssocID="{714C6909-1F59-41AE-802C-6EDDBCD61FB4}" presName="composite" presStyleCnt="0"/>
      <dgm:spPr/>
    </dgm:pt>
    <dgm:pt modelId="{809EBFE3-6073-4030-AE00-291207BC8C16}" type="pres">
      <dgm:prSet presAssocID="{714C6909-1F59-41AE-802C-6EDDBCD61FB4}" presName="rect2" presStyleLbl="revTx" presStyleIdx="2" presStyleCnt="6">
        <dgm:presLayoutVars>
          <dgm:bulletEnabled val="1"/>
        </dgm:presLayoutVars>
      </dgm:prSet>
      <dgm:spPr/>
    </dgm:pt>
    <dgm:pt modelId="{7B92CAE6-3D72-4C97-9E58-7327BDDEE174}" type="pres">
      <dgm:prSet presAssocID="{714C6909-1F59-41AE-802C-6EDDBCD61FB4}" presName="rect1" presStyleLbl="alignImgPlace1" presStyleIdx="2" presStyleCnt="6" custScaleX="66553" custScaleY="67789"/>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Web cam outline"/>
        </a:ext>
      </dgm:extLst>
    </dgm:pt>
    <dgm:pt modelId="{A50838C8-AA99-49AD-95A9-DC0500BEA8CD}" type="pres">
      <dgm:prSet presAssocID="{8CC5F0E9-62F2-4FFA-879A-60159E682721}" presName="sibTrans" presStyleCnt="0"/>
      <dgm:spPr/>
    </dgm:pt>
    <dgm:pt modelId="{D6B8C863-5C3E-4C6B-A658-69850F04DDD8}" type="pres">
      <dgm:prSet presAssocID="{2693950A-885D-42F9-89FA-DD89F80E6587}" presName="composite" presStyleCnt="0"/>
      <dgm:spPr/>
    </dgm:pt>
    <dgm:pt modelId="{887D6B8C-4770-423E-A650-FE50694F1B0F}" type="pres">
      <dgm:prSet presAssocID="{2693950A-885D-42F9-89FA-DD89F80E6587}" presName="rect2" presStyleLbl="revTx" presStyleIdx="3" presStyleCnt="6">
        <dgm:presLayoutVars>
          <dgm:bulletEnabled val="1"/>
        </dgm:presLayoutVars>
      </dgm:prSet>
      <dgm:spPr/>
    </dgm:pt>
    <dgm:pt modelId="{224AF233-676F-4B53-BCCF-BD6D6A8190CC}" type="pres">
      <dgm:prSet presAssocID="{2693950A-885D-42F9-89FA-DD89F80E6587}" presName="rect1" presStyleLbl="alignImgPlace1" presStyleIdx="3" presStyleCnt="6" custScaleX="70913" custScaleY="6057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No Phones with solid fill"/>
        </a:ext>
      </dgm:extLst>
    </dgm:pt>
    <dgm:pt modelId="{E80977E1-423D-4778-BACC-FD059677B3CA}" type="pres">
      <dgm:prSet presAssocID="{446E070B-2A0B-4E66-97C5-3ECF0CCC0EA1}" presName="sibTrans" presStyleCnt="0"/>
      <dgm:spPr/>
    </dgm:pt>
    <dgm:pt modelId="{984CDF7D-8F36-4400-B25A-EB1A36A4FF1F}" type="pres">
      <dgm:prSet presAssocID="{4D3FC219-A379-4E1D-A0AB-641B474F339A}" presName="composite" presStyleCnt="0"/>
      <dgm:spPr/>
    </dgm:pt>
    <dgm:pt modelId="{F4A83F3A-1686-4B05-8212-28387AE86A43}" type="pres">
      <dgm:prSet presAssocID="{4D3FC219-A379-4E1D-A0AB-641B474F339A}" presName="rect2" presStyleLbl="revTx" presStyleIdx="4" presStyleCnt="6">
        <dgm:presLayoutVars>
          <dgm:bulletEnabled val="1"/>
        </dgm:presLayoutVars>
      </dgm:prSet>
      <dgm:spPr/>
    </dgm:pt>
    <dgm:pt modelId="{97C61F59-306B-4AAE-B1AD-F2B9EA2F3945}" type="pres">
      <dgm:prSet presAssocID="{4D3FC219-A379-4E1D-A0AB-641B474F339A}" presName="rect1" presStyleLbl="alignImgPlace1" presStyleIdx="4" presStyleCnt="6" custScaleX="56263" custScaleY="6515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Office worker female with solid fill"/>
        </a:ext>
      </dgm:extLst>
    </dgm:pt>
    <dgm:pt modelId="{7ED73A21-D464-44A6-9CE6-2846AD648213}" type="pres">
      <dgm:prSet presAssocID="{53B88F72-98A5-4F03-B40C-BFD297AAE89D}" presName="sibTrans" presStyleCnt="0"/>
      <dgm:spPr/>
    </dgm:pt>
    <dgm:pt modelId="{28F4CE1F-122C-44C1-B90E-F8F8B219D79A}" type="pres">
      <dgm:prSet presAssocID="{BF83078E-46E8-4231-942C-935DAD0733C5}" presName="composite" presStyleCnt="0"/>
      <dgm:spPr/>
    </dgm:pt>
    <dgm:pt modelId="{09339AA4-0B76-45F6-B0BD-BFCDACCCE241}" type="pres">
      <dgm:prSet presAssocID="{BF83078E-46E8-4231-942C-935DAD0733C5}" presName="rect2" presStyleLbl="revTx" presStyleIdx="5" presStyleCnt="6">
        <dgm:presLayoutVars>
          <dgm:bulletEnabled val="1"/>
        </dgm:presLayoutVars>
      </dgm:prSet>
      <dgm:spPr/>
    </dgm:pt>
    <dgm:pt modelId="{A1384756-7F28-4473-AE76-36D6D3E624FB}" type="pres">
      <dgm:prSet presAssocID="{BF83078E-46E8-4231-942C-935DAD0733C5}" presName="rect1" presStyleLbl="alignImgPlace1" presStyleIdx="5" presStyleCnt="6" custScaleX="50510" custScaleY="5828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Radio microphone with solid fill"/>
        </a:ext>
      </dgm:extLst>
    </dgm:pt>
  </dgm:ptLst>
  <dgm:cxnLst>
    <dgm:cxn modelId="{3D584307-DE56-4C98-BD84-C278556B5CEB}" type="presOf" srcId="{714C6909-1F59-41AE-802C-6EDDBCD61FB4}" destId="{809EBFE3-6073-4030-AE00-291207BC8C16}" srcOrd="0" destOrd="0" presId="urn:microsoft.com/office/officeart/2008/layout/PictureGrid"/>
    <dgm:cxn modelId="{E2FE690E-788A-408D-A7C1-04136838BF79}" srcId="{412ACFBB-A98D-425A-8274-599E892D10BE}" destId="{36BCAB51-AFF9-4C48-A249-DC2DF33660CE}" srcOrd="0" destOrd="0" parTransId="{4BC3239D-8D7C-4979-ACF9-0BCAB0B20F25}" sibTransId="{7F86FDF2-BEE8-4916-AACB-75AAD6401DFE}"/>
    <dgm:cxn modelId="{2D97AC29-622A-4688-8B27-255717069AE0}" srcId="{412ACFBB-A98D-425A-8274-599E892D10BE}" destId="{526FDF1B-65ED-4D48-9437-9015F29FF781}" srcOrd="1" destOrd="0" parTransId="{7845E85B-F13E-48C2-9072-4646E9E8FC46}" sibTransId="{535C86FF-0BB0-4C7E-B552-44EB2D406C2C}"/>
    <dgm:cxn modelId="{DC48FB3A-13C7-4C31-A971-C7F966DFF8BE}" srcId="{412ACFBB-A98D-425A-8274-599E892D10BE}" destId="{2693950A-885D-42F9-89FA-DD89F80E6587}" srcOrd="3" destOrd="0" parTransId="{FF855B04-62D6-4843-8E29-4892A6A05F23}" sibTransId="{446E070B-2A0B-4E66-97C5-3ECF0CCC0EA1}"/>
    <dgm:cxn modelId="{DBC60E3F-ECE9-49FE-8F0A-28E61847338B}" type="presOf" srcId="{412ACFBB-A98D-425A-8274-599E892D10BE}" destId="{123E41C5-A61F-4AD5-82E8-2698338F875E}" srcOrd="0" destOrd="0" presId="urn:microsoft.com/office/officeart/2008/layout/PictureGrid"/>
    <dgm:cxn modelId="{80CB834E-000E-4F48-A8F9-1915C76B6E94}" type="presOf" srcId="{36BCAB51-AFF9-4C48-A249-DC2DF33660CE}" destId="{C0DFC2D8-82D6-41D4-B114-95D3DA869AC7}" srcOrd="0" destOrd="0" presId="urn:microsoft.com/office/officeart/2008/layout/PictureGrid"/>
    <dgm:cxn modelId="{365C4963-3114-4A83-A3A9-71B0DDB2936E}" type="presOf" srcId="{4D3FC219-A379-4E1D-A0AB-641B474F339A}" destId="{F4A83F3A-1686-4B05-8212-28387AE86A43}" srcOrd="0" destOrd="0" presId="urn:microsoft.com/office/officeart/2008/layout/PictureGrid"/>
    <dgm:cxn modelId="{F434CE6D-2E01-4A5D-A826-305CEF8294DE}" srcId="{412ACFBB-A98D-425A-8274-599E892D10BE}" destId="{BF83078E-46E8-4231-942C-935DAD0733C5}" srcOrd="5" destOrd="0" parTransId="{04D4E1B2-E297-4B8D-BD92-9C79ADB48F26}" sibTransId="{23A0FD2C-E70E-48D7-8D79-82E777827616}"/>
    <dgm:cxn modelId="{3803877E-9494-4222-9F8E-D670000BE6D4}" type="presOf" srcId="{2693950A-885D-42F9-89FA-DD89F80E6587}" destId="{887D6B8C-4770-423E-A650-FE50694F1B0F}" srcOrd="0" destOrd="0" presId="urn:microsoft.com/office/officeart/2008/layout/PictureGrid"/>
    <dgm:cxn modelId="{F6C960BF-3BDA-4B4C-B294-752E3A9C29BA}" srcId="{412ACFBB-A98D-425A-8274-599E892D10BE}" destId="{4D3FC219-A379-4E1D-A0AB-641B474F339A}" srcOrd="4" destOrd="0" parTransId="{37B03826-A35F-4F10-BDDE-F4F124E6C863}" sibTransId="{53B88F72-98A5-4F03-B40C-BFD297AAE89D}"/>
    <dgm:cxn modelId="{821780E0-46EB-47F8-B4DB-483764B6516D}" type="presOf" srcId="{BF83078E-46E8-4231-942C-935DAD0733C5}" destId="{09339AA4-0B76-45F6-B0BD-BFCDACCCE241}" srcOrd="0" destOrd="0" presId="urn:microsoft.com/office/officeart/2008/layout/PictureGrid"/>
    <dgm:cxn modelId="{A8B73EE1-6041-41DA-A676-E68C053C5DE1}" srcId="{412ACFBB-A98D-425A-8274-599E892D10BE}" destId="{714C6909-1F59-41AE-802C-6EDDBCD61FB4}" srcOrd="2" destOrd="0" parTransId="{33D439ED-E808-4F9C-BF46-0CDA01FDD4B8}" sibTransId="{8CC5F0E9-62F2-4FFA-879A-60159E682721}"/>
    <dgm:cxn modelId="{C0F2AEEC-282F-4D5F-BACB-B3AB0A665C50}" type="presOf" srcId="{526FDF1B-65ED-4D48-9437-9015F29FF781}" destId="{CD568E93-B1A3-4591-9636-03D4F3151CB7}" srcOrd="0" destOrd="0" presId="urn:microsoft.com/office/officeart/2008/layout/PictureGrid"/>
    <dgm:cxn modelId="{D97AEF75-88AB-402F-BBA6-6565DCEC2FE5}" type="presParOf" srcId="{123E41C5-A61F-4AD5-82E8-2698338F875E}" destId="{C7B9CF2A-B5D0-4F48-8ACF-19D5641BCD28}" srcOrd="0" destOrd="0" presId="urn:microsoft.com/office/officeart/2008/layout/PictureGrid"/>
    <dgm:cxn modelId="{1F7BCA9B-F74E-4BA6-B4B6-7DDF8C38CE82}" type="presParOf" srcId="{C7B9CF2A-B5D0-4F48-8ACF-19D5641BCD28}" destId="{C0DFC2D8-82D6-41D4-B114-95D3DA869AC7}" srcOrd="0" destOrd="0" presId="urn:microsoft.com/office/officeart/2008/layout/PictureGrid"/>
    <dgm:cxn modelId="{984FEEB6-DF07-40BA-ADF9-612A4700FE23}" type="presParOf" srcId="{C7B9CF2A-B5D0-4F48-8ACF-19D5641BCD28}" destId="{FE2B80D1-8A16-4C15-B68F-46BA4A177094}" srcOrd="1" destOrd="0" presId="urn:microsoft.com/office/officeart/2008/layout/PictureGrid"/>
    <dgm:cxn modelId="{3BCB80C5-6158-4ACC-AF01-107318EE85BD}" type="presParOf" srcId="{123E41C5-A61F-4AD5-82E8-2698338F875E}" destId="{1C31BBEB-8C50-4CAC-9C0F-B5C7885AF9AC}" srcOrd="1" destOrd="0" presId="urn:microsoft.com/office/officeart/2008/layout/PictureGrid"/>
    <dgm:cxn modelId="{954067D2-5F99-49DC-9210-940930E5E7DC}" type="presParOf" srcId="{123E41C5-A61F-4AD5-82E8-2698338F875E}" destId="{1F207F40-5609-4991-B93F-94FD37EF97B5}" srcOrd="2" destOrd="0" presId="urn:microsoft.com/office/officeart/2008/layout/PictureGrid"/>
    <dgm:cxn modelId="{D374BE25-8804-4B77-BECB-1D476BA8CF55}" type="presParOf" srcId="{1F207F40-5609-4991-B93F-94FD37EF97B5}" destId="{CD568E93-B1A3-4591-9636-03D4F3151CB7}" srcOrd="0" destOrd="0" presId="urn:microsoft.com/office/officeart/2008/layout/PictureGrid"/>
    <dgm:cxn modelId="{053858FC-75C3-4AFD-80AB-6E3506AF43F2}" type="presParOf" srcId="{1F207F40-5609-4991-B93F-94FD37EF97B5}" destId="{E0EC19B5-EDC4-4AD1-895B-CBA1FE7DF7C1}" srcOrd="1" destOrd="0" presId="urn:microsoft.com/office/officeart/2008/layout/PictureGrid"/>
    <dgm:cxn modelId="{39AB1B38-48BA-4667-8F14-620A60829C57}" type="presParOf" srcId="{123E41C5-A61F-4AD5-82E8-2698338F875E}" destId="{22599F78-171E-4462-8019-C958E5063268}" srcOrd="3" destOrd="0" presId="urn:microsoft.com/office/officeart/2008/layout/PictureGrid"/>
    <dgm:cxn modelId="{45C1097A-C0A4-452B-8CC9-B0D0DD321B4B}" type="presParOf" srcId="{123E41C5-A61F-4AD5-82E8-2698338F875E}" destId="{2CF2FE95-9278-4750-A6E1-7C6168FE840C}" srcOrd="4" destOrd="0" presId="urn:microsoft.com/office/officeart/2008/layout/PictureGrid"/>
    <dgm:cxn modelId="{EF1C273D-F251-4A71-984D-79FB0770FBFD}" type="presParOf" srcId="{2CF2FE95-9278-4750-A6E1-7C6168FE840C}" destId="{809EBFE3-6073-4030-AE00-291207BC8C16}" srcOrd="0" destOrd="0" presId="urn:microsoft.com/office/officeart/2008/layout/PictureGrid"/>
    <dgm:cxn modelId="{C1FA543D-BD88-4C58-8374-EE1E71B831A3}" type="presParOf" srcId="{2CF2FE95-9278-4750-A6E1-7C6168FE840C}" destId="{7B92CAE6-3D72-4C97-9E58-7327BDDEE174}" srcOrd="1" destOrd="0" presId="urn:microsoft.com/office/officeart/2008/layout/PictureGrid"/>
    <dgm:cxn modelId="{F6F023BE-40DF-45CB-9A36-868BE51C4733}" type="presParOf" srcId="{123E41C5-A61F-4AD5-82E8-2698338F875E}" destId="{A50838C8-AA99-49AD-95A9-DC0500BEA8CD}" srcOrd="5" destOrd="0" presId="urn:microsoft.com/office/officeart/2008/layout/PictureGrid"/>
    <dgm:cxn modelId="{17CC8C23-1108-49F6-B468-82B7736D7A1C}" type="presParOf" srcId="{123E41C5-A61F-4AD5-82E8-2698338F875E}" destId="{D6B8C863-5C3E-4C6B-A658-69850F04DDD8}" srcOrd="6" destOrd="0" presId="urn:microsoft.com/office/officeart/2008/layout/PictureGrid"/>
    <dgm:cxn modelId="{F4A7B9FA-78C7-43E1-99DD-45667C9E3868}" type="presParOf" srcId="{D6B8C863-5C3E-4C6B-A658-69850F04DDD8}" destId="{887D6B8C-4770-423E-A650-FE50694F1B0F}" srcOrd="0" destOrd="0" presId="urn:microsoft.com/office/officeart/2008/layout/PictureGrid"/>
    <dgm:cxn modelId="{355A19D2-4D30-41AD-8869-2F0842CFF4D8}" type="presParOf" srcId="{D6B8C863-5C3E-4C6B-A658-69850F04DDD8}" destId="{224AF233-676F-4B53-BCCF-BD6D6A8190CC}" srcOrd="1" destOrd="0" presId="urn:microsoft.com/office/officeart/2008/layout/PictureGrid"/>
    <dgm:cxn modelId="{B35E2E4A-9909-4953-85B3-64E62D4C25F1}" type="presParOf" srcId="{123E41C5-A61F-4AD5-82E8-2698338F875E}" destId="{E80977E1-423D-4778-BACC-FD059677B3CA}" srcOrd="7" destOrd="0" presId="urn:microsoft.com/office/officeart/2008/layout/PictureGrid"/>
    <dgm:cxn modelId="{6518F00F-9EDA-4128-A043-C080651C7FED}" type="presParOf" srcId="{123E41C5-A61F-4AD5-82E8-2698338F875E}" destId="{984CDF7D-8F36-4400-B25A-EB1A36A4FF1F}" srcOrd="8" destOrd="0" presId="urn:microsoft.com/office/officeart/2008/layout/PictureGrid"/>
    <dgm:cxn modelId="{D5BC1A39-8913-46B7-BD30-02B63CD72F33}" type="presParOf" srcId="{984CDF7D-8F36-4400-B25A-EB1A36A4FF1F}" destId="{F4A83F3A-1686-4B05-8212-28387AE86A43}" srcOrd="0" destOrd="0" presId="urn:microsoft.com/office/officeart/2008/layout/PictureGrid"/>
    <dgm:cxn modelId="{11276218-6452-46EA-8349-B9D25E033D34}" type="presParOf" srcId="{984CDF7D-8F36-4400-B25A-EB1A36A4FF1F}" destId="{97C61F59-306B-4AAE-B1AD-F2B9EA2F3945}" srcOrd="1" destOrd="0" presId="urn:microsoft.com/office/officeart/2008/layout/PictureGrid"/>
    <dgm:cxn modelId="{2053854C-A059-4CD0-BBD5-6ABE21233FB6}" type="presParOf" srcId="{123E41C5-A61F-4AD5-82E8-2698338F875E}" destId="{7ED73A21-D464-44A6-9CE6-2846AD648213}" srcOrd="9" destOrd="0" presId="urn:microsoft.com/office/officeart/2008/layout/PictureGrid"/>
    <dgm:cxn modelId="{56339CB9-B06F-4DCC-BBE9-BA1500134C0F}" type="presParOf" srcId="{123E41C5-A61F-4AD5-82E8-2698338F875E}" destId="{28F4CE1F-122C-44C1-B90E-F8F8B219D79A}" srcOrd="10" destOrd="0" presId="urn:microsoft.com/office/officeart/2008/layout/PictureGrid"/>
    <dgm:cxn modelId="{E8FD9531-FE1C-4B81-8E66-18CBC29C35FC}" type="presParOf" srcId="{28F4CE1F-122C-44C1-B90E-F8F8B219D79A}" destId="{09339AA4-0B76-45F6-B0BD-BFCDACCCE241}" srcOrd="0" destOrd="0" presId="urn:microsoft.com/office/officeart/2008/layout/PictureGrid"/>
    <dgm:cxn modelId="{91DD89CA-7217-4D3E-A926-50E9A6817783}" type="presParOf" srcId="{28F4CE1F-122C-44C1-B90E-F8F8B219D79A}" destId="{A1384756-7F28-4473-AE76-36D6D3E624FB}" srcOrd="1" destOrd="0" presId="urn:microsoft.com/office/officeart/2008/layout/PictureGrid"/>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0996735C-3B7B-41A8-B507-B2FB662BAD65}" type="doc">
      <dgm:prSet loTypeId="urn:microsoft.com/office/officeart/2018/2/layout/IconLabelList" loCatId="icon" qsTypeId="urn:microsoft.com/office/officeart/2005/8/quickstyle/simple1" qsCatId="simple" csTypeId="urn:microsoft.com/office/officeart/2005/8/colors/accent0_3" csCatId="mainScheme" phldr="1"/>
      <dgm:spPr/>
      <dgm:t>
        <a:bodyPr/>
        <a:lstStyle/>
        <a:p>
          <a:endParaRPr lang="en-US"/>
        </a:p>
      </dgm:t>
    </dgm:pt>
    <dgm:pt modelId="{726E39C1-07B3-439A-853F-43A4F421C714}">
      <dgm:prSet/>
      <dgm:spPr/>
      <dgm:t>
        <a:bodyPr/>
        <a:lstStyle/>
        <a:p>
          <a:pPr>
            <a:lnSpc>
              <a:spcPct val="100000"/>
            </a:lnSpc>
          </a:pPr>
          <a:r>
            <a:rPr lang="en-US" b="1">
              <a:latin typeface="Proxima Nova" panose="02000506030000020004" pitchFamily="2" charset="0"/>
            </a:rPr>
            <a:t>Energy level check</a:t>
          </a:r>
        </a:p>
      </dgm:t>
    </dgm:pt>
    <dgm:pt modelId="{9FA48D12-7E71-4003-B2BE-E54104FAC012}" type="parTrans" cxnId="{02DF72ED-CB68-430C-9A59-7FE3BD519DD8}">
      <dgm:prSet/>
      <dgm:spPr/>
      <dgm:t>
        <a:bodyPr/>
        <a:lstStyle/>
        <a:p>
          <a:endParaRPr lang="en-US"/>
        </a:p>
      </dgm:t>
    </dgm:pt>
    <dgm:pt modelId="{80CEA72A-E2F8-4E52-82B5-35546476F007}" type="sibTrans" cxnId="{02DF72ED-CB68-430C-9A59-7FE3BD519DD8}">
      <dgm:prSet/>
      <dgm:spPr/>
      <dgm:t>
        <a:bodyPr/>
        <a:lstStyle/>
        <a:p>
          <a:endParaRPr lang="en-US"/>
        </a:p>
      </dgm:t>
    </dgm:pt>
    <dgm:pt modelId="{DCE9B638-D186-4510-8575-67497983AF54}">
      <dgm:prSet/>
      <dgm:spPr/>
      <dgm:t>
        <a:bodyPr/>
        <a:lstStyle/>
        <a:p>
          <a:pPr>
            <a:lnSpc>
              <a:spcPct val="100000"/>
            </a:lnSpc>
          </a:pPr>
          <a:r>
            <a:rPr lang="en-US" b="1" dirty="0">
              <a:latin typeface="Proxima Nova" panose="02000506030000020004" pitchFamily="2" charset="0"/>
            </a:rPr>
            <a:t>Celebration and recognition</a:t>
          </a:r>
        </a:p>
      </dgm:t>
    </dgm:pt>
    <dgm:pt modelId="{3BC6092E-B5FD-4D1D-B3DC-06DFACED9E49}" type="parTrans" cxnId="{20A243A4-8A2C-44DF-AD81-DA6EFCE5AC2D}">
      <dgm:prSet/>
      <dgm:spPr/>
      <dgm:t>
        <a:bodyPr/>
        <a:lstStyle/>
        <a:p>
          <a:endParaRPr lang="en-US"/>
        </a:p>
      </dgm:t>
    </dgm:pt>
    <dgm:pt modelId="{F00C000C-C421-42D5-9BA3-8ED417F7C61C}" type="sibTrans" cxnId="{20A243A4-8A2C-44DF-AD81-DA6EFCE5AC2D}">
      <dgm:prSet/>
      <dgm:spPr/>
      <dgm:t>
        <a:bodyPr/>
        <a:lstStyle/>
        <a:p>
          <a:endParaRPr lang="en-US"/>
        </a:p>
      </dgm:t>
    </dgm:pt>
    <dgm:pt modelId="{44CAD43A-A527-49D1-8C82-8CB28C4C8D37}">
      <dgm:prSet/>
      <dgm:spPr/>
      <dgm:t>
        <a:bodyPr/>
        <a:lstStyle/>
        <a:p>
          <a:pPr>
            <a:lnSpc>
              <a:spcPct val="100000"/>
            </a:lnSpc>
          </a:pPr>
          <a:r>
            <a:rPr lang="en-US" b="1">
              <a:latin typeface="Proxima Nova" panose="02000506030000020004" pitchFamily="2" charset="0"/>
            </a:rPr>
            <a:t>Gratitude </a:t>
          </a:r>
        </a:p>
      </dgm:t>
    </dgm:pt>
    <dgm:pt modelId="{BBA53B11-98F3-421E-BC3B-3CFB69F42015}" type="parTrans" cxnId="{2EA5F907-F0DE-46B5-820A-1FED0BD15940}">
      <dgm:prSet/>
      <dgm:spPr/>
      <dgm:t>
        <a:bodyPr/>
        <a:lstStyle/>
        <a:p>
          <a:endParaRPr lang="en-US"/>
        </a:p>
      </dgm:t>
    </dgm:pt>
    <dgm:pt modelId="{B675AF31-8509-4033-8A65-1D65BA030055}" type="sibTrans" cxnId="{2EA5F907-F0DE-46B5-820A-1FED0BD15940}">
      <dgm:prSet/>
      <dgm:spPr/>
      <dgm:t>
        <a:bodyPr/>
        <a:lstStyle/>
        <a:p>
          <a:endParaRPr lang="en-US"/>
        </a:p>
      </dgm:t>
    </dgm:pt>
    <dgm:pt modelId="{C34329E9-3277-4735-A819-809B375BA423}">
      <dgm:prSet/>
      <dgm:spPr/>
      <dgm:t>
        <a:bodyPr/>
        <a:lstStyle/>
        <a:p>
          <a:pPr>
            <a:lnSpc>
              <a:spcPct val="100000"/>
            </a:lnSpc>
          </a:pPr>
          <a:r>
            <a:rPr lang="en-US" b="1">
              <a:latin typeface="Proxima Nova" panose="02000506030000020004" pitchFamily="2" charset="0"/>
            </a:rPr>
            <a:t>Encourage recovery breaks</a:t>
          </a:r>
        </a:p>
      </dgm:t>
    </dgm:pt>
    <dgm:pt modelId="{9928FA6C-0A5C-4B18-8544-8A10CDC32D29}" type="parTrans" cxnId="{42E2EC9A-8018-4587-9A57-B1F624AFDDE6}">
      <dgm:prSet/>
      <dgm:spPr/>
      <dgm:t>
        <a:bodyPr/>
        <a:lstStyle/>
        <a:p>
          <a:endParaRPr lang="en-US"/>
        </a:p>
      </dgm:t>
    </dgm:pt>
    <dgm:pt modelId="{9E90887A-A78A-4A54-87DA-EC609F5874F9}" type="sibTrans" cxnId="{42E2EC9A-8018-4587-9A57-B1F624AFDDE6}">
      <dgm:prSet/>
      <dgm:spPr/>
      <dgm:t>
        <a:bodyPr/>
        <a:lstStyle/>
        <a:p>
          <a:endParaRPr lang="en-US"/>
        </a:p>
      </dgm:t>
    </dgm:pt>
    <dgm:pt modelId="{A9DD61DE-135F-438F-B8B9-9F8084E7E048}" type="pres">
      <dgm:prSet presAssocID="{0996735C-3B7B-41A8-B507-B2FB662BAD65}" presName="root" presStyleCnt="0">
        <dgm:presLayoutVars>
          <dgm:dir/>
          <dgm:resizeHandles val="exact"/>
        </dgm:presLayoutVars>
      </dgm:prSet>
      <dgm:spPr/>
    </dgm:pt>
    <dgm:pt modelId="{6CAFE012-A609-4E46-8083-8EB7EBF33107}" type="pres">
      <dgm:prSet presAssocID="{726E39C1-07B3-439A-853F-43A4F421C714}" presName="compNode" presStyleCnt="0"/>
      <dgm:spPr/>
    </dgm:pt>
    <dgm:pt modelId="{490F80E2-F75E-44F2-BD3D-52645FDE0437}" type="pres">
      <dgm:prSet presAssocID="{726E39C1-07B3-439A-853F-43A4F421C71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5AE03DB5-A0C1-4377-A4E7-06729440AFE3}" type="pres">
      <dgm:prSet presAssocID="{726E39C1-07B3-439A-853F-43A4F421C714}" presName="spaceRect" presStyleCnt="0"/>
      <dgm:spPr/>
    </dgm:pt>
    <dgm:pt modelId="{578CB13F-7B97-4EA3-B002-19E3960B09D4}" type="pres">
      <dgm:prSet presAssocID="{726E39C1-07B3-439A-853F-43A4F421C714}" presName="textRect" presStyleLbl="revTx" presStyleIdx="0" presStyleCnt="4">
        <dgm:presLayoutVars>
          <dgm:chMax val="1"/>
          <dgm:chPref val="1"/>
        </dgm:presLayoutVars>
      </dgm:prSet>
      <dgm:spPr/>
    </dgm:pt>
    <dgm:pt modelId="{A4596664-131A-4E3D-9F66-813229E7AB49}" type="pres">
      <dgm:prSet presAssocID="{80CEA72A-E2F8-4E52-82B5-35546476F007}" presName="sibTrans" presStyleCnt="0"/>
      <dgm:spPr/>
    </dgm:pt>
    <dgm:pt modelId="{75CC8A63-D0E9-463E-B09D-90D9881AA91D}" type="pres">
      <dgm:prSet presAssocID="{DCE9B638-D186-4510-8575-67497983AF54}" presName="compNode" presStyleCnt="0"/>
      <dgm:spPr/>
    </dgm:pt>
    <dgm:pt modelId="{21878993-2365-483E-9D5C-8A85F6384196}" type="pres">
      <dgm:prSet presAssocID="{DCE9B638-D186-4510-8575-67497983AF5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lloons"/>
        </a:ext>
      </dgm:extLst>
    </dgm:pt>
    <dgm:pt modelId="{62072D4F-0A7A-4B4F-A4E5-90D780B67049}" type="pres">
      <dgm:prSet presAssocID="{DCE9B638-D186-4510-8575-67497983AF54}" presName="spaceRect" presStyleCnt="0"/>
      <dgm:spPr/>
    </dgm:pt>
    <dgm:pt modelId="{62B715BA-AD92-4FA4-BC35-E980949A30FA}" type="pres">
      <dgm:prSet presAssocID="{DCE9B638-D186-4510-8575-67497983AF54}" presName="textRect" presStyleLbl="revTx" presStyleIdx="1" presStyleCnt="4">
        <dgm:presLayoutVars>
          <dgm:chMax val="1"/>
          <dgm:chPref val="1"/>
        </dgm:presLayoutVars>
      </dgm:prSet>
      <dgm:spPr/>
    </dgm:pt>
    <dgm:pt modelId="{893777CC-3B96-4259-9E76-09AAA2CFA77F}" type="pres">
      <dgm:prSet presAssocID="{F00C000C-C421-42D5-9BA3-8ED417F7C61C}" presName="sibTrans" presStyleCnt="0"/>
      <dgm:spPr/>
    </dgm:pt>
    <dgm:pt modelId="{22AAB877-0177-4CF7-95BF-5B016E432835}" type="pres">
      <dgm:prSet presAssocID="{44CAD43A-A527-49D1-8C82-8CB28C4C8D37}" presName="compNode" presStyleCnt="0"/>
      <dgm:spPr/>
    </dgm:pt>
    <dgm:pt modelId="{629AE632-D697-4CA0-9301-87D8B41F05C7}" type="pres">
      <dgm:prSet presAssocID="{44CAD43A-A527-49D1-8C82-8CB28C4C8D3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miling Face with No Fill"/>
        </a:ext>
      </dgm:extLst>
    </dgm:pt>
    <dgm:pt modelId="{ED5240A2-B8AA-4FD0-9BE7-FF159308F0BB}" type="pres">
      <dgm:prSet presAssocID="{44CAD43A-A527-49D1-8C82-8CB28C4C8D37}" presName="spaceRect" presStyleCnt="0"/>
      <dgm:spPr/>
    </dgm:pt>
    <dgm:pt modelId="{D787B97D-5054-4C1C-9310-D9BEDB6559B7}" type="pres">
      <dgm:prSet presAssocID="{44CAD43A-A527-49D1-8C82-8CB28C4C8D37}" presName="textRect" presStyleLbl="revTx" presStyleIdx="2" presStyleCnt="4">
        <dgm:presLayoutVars>
          <dgm:chMax val="1"/>
          <dgm:chPref val="1"/>
        </dgm:presLayoutVars>
      </dgm:prSet>
      <dgm:spPr/>
    </dgm:pt>
    <dgm:pt modelId="{272DD562-6222-4058-975B-377345022216}" type="pres">
      <dgm:prSet presAssocID="{B675AF31-8509-4033-8A65-1D65BA030055}" presName="sibTrans" presStyleCnt="0"/>
      <dgm:spPr/>
    </dgm:pt>
    <dgm:pt modelId="{AF5EC645-DBA4-4327-98A0-C9C35B794D25}" type="pres">
      <dgm:prSet presAssocID="{C34329E9-3277-4735-A819-809B375BA423}" presName="compNode" presStyleCnt="0"/>
      <dgm:spPr/>
    </dgm:pt>
    <dgm:pt modelId="{A687FF74-3259-4723-9B3E-B9A115FCF69C}" type="pres">
      <dgm:prSet presAssocID="{C34329E9-3277-4735-A819-809B375BA42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offee"/>
        </a:ext>
      </dgm:extLst>
    </dgm:pt>
    <dgm:pt modelId="{B0E43421-4496-488D-A091-B6BAA3A291F5}" type="pres">
      <dgm:prSet presAssocID="{C34329E9-3277-4735-A819-809B375BA423}" presName="spaceRect" presStyleCnt="0"/>
      <dgm:spPr/>
    </dgm:pt>
    <dgm:pt modelId="{64D3F372-0D68-421C-B7E7-46DF65EB4FFA}" type="pres">
      <dgm:prSet presAssocID="{C34329E9-3277-4735-A819-809B375BA423}" presName="textRect" presStyleLbl="revTx" presStyleIdx="3" presStyleCnt="4">
        <dgm:presLayoutVars>
          <dgm:chMax val="1"/>
          <dgm:chPref val="1"/>
        </dgm:presLayoutVars>
      </dgm:prSet>
      <dgm:spPr/>
    </dgm:pt>
  </dgm:ptLst>
  <dgm:cxnLst>
    <dgm:cxn modelId="{2EA5F907-F0DE-46B5-820A-1FED0BD15940}" srcId="{0996735C-3B7B-41A8-B507-B2FB662BAD65}" destId="{44CAD43A-A527-49D1-8C82-8CB28C4C8D37}" srcOrd="2" destOrd="0" parTransId="{BBA53B11-98F3-421E-BC3B-3CFB69F42015}" sibTransId="{B675AF31-8509-4033-8A65-1D65BA030055}"/>
    <dgm:cxn modelId="{7159140E-35F1-4B5F-A481-94049232334C}" type="presOf" srcId="{DCE9B638-D186-4510-8575-67497983AF54}" destId="{62B715BA-AD92-4FA4-BC35-E980949A30FA}" srcOrd="0" destOrd="0" presId="urn:microsoft.com/office/officeart/2018/2/layout/IconLabelList"/>
    <dgm:cxn modelId="{F6F0DA1F-13AA-4B21-B665-A5DDCF996925}" type="presOf" srcId="{C34329E9-3277-4735-A819-809B375BA423}" destId="{64D3F372-0D68-421C-B7E7-46DF65EB4FFA}" srcOrd="0" destOrd="0" presId="urn:microsoft.com/office/officeart/2018/2/layout/IconLabelList"/>
    <dgm:cxn modelId="{B2701343-1E4F-4372-9AE9-9FBA617E206F}" type="presOf" srcId="{726E39C1-07B3-439A-853F-43A4F421C714}" destId="{578CB13F-7B97-4EA3-B002-19E3960B09D4}" srcOrd="0" destOrd="0" presId="urn:microsoft.com/office/officeart/2018/2/layout/IconLabelList"/>
    <dgm:cxn modelId="{B302D172-48E5-44FB-AF7E-E47154D9067D}" type="presOf" srcId="{44CAD43A-A527-49D1-8C82-8CB28C4C8D37}" destId="{D787B97D-5054-4C1C-9310-D9BEDB6559B7}" srcOrd="0" destOrd="0" presId="urn:microsoft.com/office/officeart/2018/2/layout/IconLabelList"/>
    <dgm:cxn modelId="{42E2EC9A-8018-4587-9A57-B1F624AFDDE6}" srcId="{0996735C-3B7B-41A8-B507-B2FB662BAD65}" destId="{C34329E9-3277-4735-A819-809B375BA423}" srcOrd="3" destOrd="0" parTransId="{9928FA6C-0A5C-4B18-8544-8A10CDC32D29}" sibTransId="{9E90887A-A78A-4A54-87DA-EC609F5874F9}"/>
    <dgm:cxn modelId="{20A243A4-8A2C-44DF-AD81-DA6EFCE5AC2D}" srcId="{0996735C-3B7B-41A8-B507-B2FB662BAD65}" destId="{DCE9B638-D186-4510-8575-67497983AF54}" srcOrd="1" destOrd="0" parTransId="{3BC6092E-B5FD-4D1D-B3DC-06DFACED9E49}" sibTransId="{F00C000C-C421-42D5-9BA3-8ED417F7C61C}"/>
    <dgm:cxn modelId="{668882E5-FE94-4DF9-A12F-C95511FE7900}" type="presOf" srcId="{0996735C-3B7B-41A8-B507-B2FB662BAD65}" destId="{A9DD61DE-135F-438F-B8B9-9F8084E7E048}" srcOrd="0" destOrd="0" presId="urn:microsoft.com/office/officeart/2018/2/layout/IconLabelList"/>
    <dgm:cxn modelId="{02DF72ED-CB68-430C-9A59-7FE3BD519DD8}" srcId="{0996735C-3B7B-41A8-B507-B2FB662BAD65}" destId="{726E39C1-07B3-439A-853F-43A4F421C714}" srcOrd="0" destOrd="0" parTransId="{9FA48D12-7E71-4003-B2BE-E54104FAC012}" sibTransId="{80CEA72A-E2F8-4E52-82B5-35546476F007}"/>
    <dgm:cxn modelId="{42E3202B-DD9F-4CC3-BA4F-609F97F21F1A}" type="presParOf" srcId="{A9DD61DE-135F-438F-B8B9-9F8084E7E048}" destId="{6CAFE012-A609-4E46-8083-8EB7EBF33107}" srcOrd="0" destOrd="0" presId="urn:microsoft.com/office/officeart/2018/2/layout/IconLabelList"/>
    <dgm:cxn modelId="{70C19D4E-2591-474C-A595-DBBD87BE8CAE}" type="presParOf" srcId="{6CAFE012-A609-4E46-8083-8EB7EBF33107}" destId="{490F80E2-F75E-44F2-BD3D-52645FDE0437}" srcOrd="0" destOrd="0" presId="urn:microsoft.com/office/officeart/2018/2/layout/IconLabelList"/>
    <dgm:cxn modelId="{D23CD0FB-6538-4F07-B51E-C08922EF2F31}" type="presParOf" srcId="{6CAFE012-A609-4E46-8083-8EB7EBF33107}" destId="{5AE03DB5-A0C1-4377-A4E7-06729440AFE3}" srcOrd="1" destOrd="0" presId="urn:microsoft.com/office/officeart/2018/2/layout/IconLabelList"/>
    <dgm:cxn modelId="{166A18FC-CBCA-4D2A-AD26-38008EF103A7}" type="presParOf" srcId="{6CAFE012-A609-4E46-8083-8EB7EBF33107}" destId="{578CB13F-7B97-4EA3-B002-19E3960B09D4}" srcOrd="2" destOrd="0" presId="urn:microsoft.com/office/officeart/2018/2/layout/IconLabelList"/>
    <dgm:cxn modelId="{FA6B6CC6-413F-4304-A330-F45399C7FC3E}" type="presParOf" srcId="{A9DD61DE-135F-438F-B8B9-9F8084E7E048}" destId="{A4596664-131A-4E3D-9F66-813229E7AB49}" srcOrd="1" destOrd="0" presId="urn:microsoft.com/office/officeart/2018/2/layout/IconLabelList"/>
    <dgm:cxn modelId="{005E3F22-9D0B-4A35-B4C9-40C57123A0A2}" type="presParOf" srcId="{A9DD61DE-135F-438F-B8B9-9F8084E7E048}" destId="{75CC8A63-D0E9-463E-B09D-90D9881AA91D}" srcOrd="2" destOrd="0" presId="urn:microsoft.com/office/officeart/2018/2/layout/IconLabelList"/>
    <dgm:cxn modelId="{F590D2A0-45B5-4CF3-B140-3755A0C321AB}" type="presParOf" srcId="{75CC8A63-D0E9-463E-B09D-90D9881AA91D}" destId="{21878993-2365-483E-9D5C-8A85F6384196}" srcOrd="0" destOrd="0" presId="urn:microsoft.com/office/officeart/2018/2/layout/IconLabelList"/>
    <dgm:cxn modelId="{611DB16B-6AC6-45FD-91D6-829A9E125BEC}" type="presParOf" srcId="{75CC8A63-D0E9-463E-B09D-90D9881AA91D}" destId="{62072D4F-0A7A-4B4F-A4E5-90D780B67049}" srcOrd="1" destOrd="0" presId="urn:microsoft.com/office/officeart/2018/2/layout/IconLabelList"/>
    <dgm:cxn modelId="{DF3E4A22-E4D4-4EB1-8377-C568C10B63D7}" type="presParOf" srcId="{75CC8A63-D0E9-463E-B09D-90D9881AA91D}" destId="{62B715BA-AD92-4FA4-BC35-E980949A30FA}" srcOrd="2" destOrd="0" presId="urn:microsoft.com/office/officeart/2018/2/layout/IconLabelList"/>
    <dgm:cxn modelId="{353B5B44-A87B-42BF-BA13-949D3D685618}" type="presParOf" srcId="{A9DD61DE-135F-438F-B8B9-9F8084E7E048}" destId="{893777CC-3B96-4259-9E76-09AAA2CFA77F}" srcOrd="3" destOrd="0" presId="urn:microsoft.com/office/officeart/2018/2/layout/IconLabelList"/>
    <dgm:cxn modelId="{BF46B837-95AC-4043-AE69-D395FB44E5D7}" type="presParOf" srcId="{A9DD61DE-135F-438F-B8B9-9F8084E7E048}" destId="{22AAB877-0177-4CF7-95BF-5B016E432835}" srcOrd="4" destOrd="0" presId="urn:microsoft.com/office/officeart/2018/2/layout/IconLabelList"/>
    <dgm:cxn modelId="{4B27A1F1-F3A3-4441-BEF4-F090E7063BB4}" type="presParOf" srcId="{22AAB877-0177-4CF7-95BF-5B016E432835}" destId="{629AE632-D697-4CA0-9301-87D8B41F05C7}" srcOrd="0" destOrd="0" presId="urn:microsoft.com/office/officeart/2018/2/layout/IconLabelList"/>
    <dgm:cxn modelId="{639A2041-979D-4E83-BDF7-C6EB76D166D2}" type="presParOf" srcId="{22AAB877-0177-4CF7-95BF-5B016E432835}" destId="{ED5240A2-B8AA-4FD0-9BE7-FF159308F0BB}" srcOrd="1" destOrd="0" presId="urn:microsoft.com/office/officeart/2018/2/layout/IconLabelList"/>
    <dgm:cxn modelId="{EF4AED2D-2097-49BE-9EB6-2517047F3ACC}" type="presParOf" srcId="{22AAB877-0177-4CF7-95BF-5B016E432835}" destId="{D787B97D-5054-4C1C-9310-D9BEDB6559B7}" srcOrd="2" destOrd="0" presId="urn:microsoft.com/office/officeart/2018/2/layout/IconLabelList"/>
    <dgm:cxn modelId="{F501FA17-7B88-490F-9961-80FD29B6AA52}" type="presParOf" srcId="{A9DD61DE-135F-438F-B8B9-9F8084E7E048}" destId="{272DD562-6222-4058-975B-377345022216}" srcOrd="5" destOrd="0" presId="urn:microsoft.com/office/officeart/2018/2/layout/IconLabelList"/>
    <dgm:cxn modelId="{62FB6ED1-5B52-42F0-B33D-EC02FF47080E}" type="presParOf" srcId="{A9DD61DE-135F-438F-B8B9-9F8084E7E048}" destId="{AF5EC645-DBA4-4327-98A0-C9C35B794D25}" srcOrd="6" destOrd="0" presId="urn:microsoft.com/office/officeart/2018/2/layout/IconLabelList"/>
    <dgm:cxn modelId="{941D16EF-8809-4F9E-B2E9-F1454DFC80B9}" type="presParOf" srcId="{AF5EC645-DBA4-4327-98A0-C9C35B794D25}" destId="{A687FF74-3259-4723-9B3E-B9A115FCF69C}" srcOrd="0" destOrd="0" presId="urn:microsoft.com/office/officeart/2018/2/layout/IconLabelList"/>
    <dgm:cxn modelId="{CB7D2579-E52F-4B0A-91EF-78C566829BA6}" type="presParOf" srcId="{AF5EC645-DBA4-4327-98A0-C9C35B794D25}" destId="{B0E43421-4496-488D-A091-B6BAA3A291F5}" srcOrd="1" destOrd="0" presId="urn:microsoft.com/office/officeart/2018/2/layout/IconLabelList"/>
    <dgm:cxn modelId="{674A252A-DF32-484A-967A-926870B6403E}" type="presParOf" srcId="{AF5EC645-DBA4-4327-98A0-C9C35B794D25}" destId="{64D3F372-0D68-421C-B7E7-46DF65EB4FFA}" srcOrd="2" destOrd="0" presId="urn:microsoft.com/office/officeart/2018/2/layout/Icon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F8254-D35A-449B-BFEA-EDA41E2B83DD}">
      <dsp:nvSpPr>
        <dsp:cNvPr id="0" name=""/>
        <dsp:cNvSpPr/>
      </dsp:nvSpPr>
      <dsp:spPr>
        <a:xfrm>
          <a:off x="2987060" y="748560"/>
          <a:ext cx="578167" cy="91440"/>
        </a:xfrm>
        <a:custGeom>
          <a:avLst/>
          <a:gdLst/>
          <a:ahLst/>
          <a:cxnLst/>
          <a:rect l="0" t="0" r="0" b="0"/>
          <a:pathLst>
            <a:path>
              <a:moveTo>
                <a:pt x="0" y="45720"/>
              </a:moveTo>
              <a:lnTo>
                <a:pt x="578167"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60925" y="791236"/>
        <a:ext cx="30438" cy="6087"/>
      </dsp:txXfrm>
    </dsp:sp>
    <dsp:sp modelId="{56193A5C-F6B0-4AE6-AE21-A37F7C98A211}">
      <dsp:nvSpPr>
        <dsp:cNvPr id="0" name=""/>
        <dsp:cNvSpPr/>
      </dsp:nvSpPr>
      <dsp:spPr>
        <a:xfrm>
          <a:off x="342043" y="235"/>
          <a:ext cx="2646816" cy="158808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696" tIns="136139" rIns="129696" bIns="136139"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Proxima Nova" panose="02000506030000020004" pitchFamily="2" charset="0"/>
            </a:rPr>
            <a:t>Identify the benefits and challenges of virtual teams </a:t>
          </a:r>
        </a:p>
      </dsp:txBody>
      <dsp:txXfrm>
        <a:off x="342043" y="235"/>
        <a:ext cx="2646816" cy="1588089"/>
      </dsp:txXfrm>
    </dsp:sp>
    <dsp:sp modelId="{AA88311E-40C0-47C7-9936-AF97CE53C6D2}">
      <dsp:nvSpPr>
        <dsp:cNvPr id="0" name=""/>
        <dsp:cNvSpPr/>
      </dsp:nvSpPr>
      <dsp:spPr>
        <a:xfrm>
          <a:off x="1665452" y="1586525"/>
          <a:ext cx="3255584" cy="578167"/>
        </a:xfrm>
        <a:custGeom>
          <a:avLst/>
          <a:gdLst/>
          <a:ahLst/>
          <a:cxnLst/>
          <a:rect l="0" t="0" r="0" b="0"/>
          <a:pathLst>
            <a:path>
              <a:moveTo>
                <a:pt x="3255584" y="0"/>
              </a:moveTo>
              <a:lnTo>
                <a:pt x="3255584" y="306183"/>
              </a:lnTo>
              <a:lnTo>
                <a:pt x="0" y="306183"/>
              </a:lnTo>
              <a:lnTo>
                <a:pt x="0" y="578167"/>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10444" y="1872565"/>
        <a:ext cx="165600" cy="6087"/>
      </dsp:txXfrm>
    </dsp:sp>
    <dsp:sp modelId="{9AB4B27A-9F64-4EE0-A2FB-5E63F99E72D8}">
      <dsp:nvSpPr>
        <dsp:cNvPr id="0" name=""/>
        <dsp:cNvSpPr/>
      </dsp:nvSpPr>
      <dsp:spPr>
        <a:xfrm>
          <a:off x="3597628" y="235"/>
          <a:ext cx="2646816" cy="158808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696" tIns="136139" rIns="129696" bIns="136139"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Proxima Nova" panose="02000506030000020004" pitchFamily="2" charset="0"/>
            </a:rPr>
            <a:t>Discuss the importance of developing trustworthy relationships</a:t>
          </a:r>
        </a:p>
      </dsp:txBody>
      <dsp:txXfrm>
        <a:off x="3597628" y="235"/>
        <a:ext cx="2646816" cy="1588089"/>
      </dsp:txXfrm>
    </dsp:sp>
    <dsp:sp modelId="{58733FE0-38D6-4281-A43B-FC21B850FFDE}">
      <dsp:nvSpPr>
        <dsp:cNvPr id="0" name=""/>
        <dsp:cNvSpPr/>
      </dsp:nvSpPr>
      <dsp:spPr>
        <a:xfrm>
          <a:off x="2987060" y="2945418"/>
          <a:ext cx="578167" cy="91440"/>
        </a:xfrm>
        <a:custGeom>
          <a:avLst/>
          <a:gdLst/>
          <a:ahLst/>
          <a:cxnLst/>
          <a:rect l="0" t="0" r="0" b="0"/>
          <a:pathLst>
            <a:path>
              <a:moveTo>
                <a:pt x="0" y="45720"/>
              </a:moveTo>
              <a:lnTo>
                <a:pt x="578167" y="45720"/>
              </a:lnTo>
            </a:path>
          </a:pathLst>
        </a:custGeom>
        <a:noFill/>
        <a:ln w="6350" cap="flat" cmpd="sng" algn="ctr">
          <a:solidFill>
            <a:schemeClr val="dk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260925" y="2988094"/>
        <a:ext cx="30438" cy="6087"/>
      </dsp:txXfrm>
    </dsp:sp>
    <dsp:sp modelId="{6ACFC69E-2CB7-476D-9174-D2C329B6D831}">
      <dsp:nvSpPr>
        <dsp:cNvPr id="0" name=""/>
        <dsp:cNvSpPr/>
      </dsp:nvSpPr>
      <dsp:spPr>
        <a:xfrm>
          <a:off x="342043" y="2197093"/>
          <a:ext cx="2646816" cy="158808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696" tIns="136139" rIns="129696" bIns="136139"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Proxima Nova" panose="02000506030000020004" pitchFamily="2" charset="0"/>
            </a:rPr>
            <a:t>Recognize priorities of leading a virtual team</a:t>
          </a:r>
        </a:p>
      </dsp:txBody>
      <dsp:txXfrm>
        <a:off x="342043" y="2197093"/>
        <a:ext cx="2646816" cy="1588089"/>
      </dsp:txXfrm>
    </dsp:sp>
    <dsp:sp modelId="{8F7C2E9A-BF77-4708-BA90-AA187BFF6133}">
      <dsp:nvSpPr>
        <dsp:cNvPr id="0" name=""/>
        <dsp:cNvSpPr/>
      </dsp:nvSpPr>
      <dsp:spPr>
        <a:xfrm>
          <a:off x="3597628" y="2197093"/>
          <a:ext cx="2646816" cy="1588089"/>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696" tIns="136139" rIns="129696" bIns="136139"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Proxima Nova" panose="02000506030000020004" pitchFamily="2" charset="0"/>
            </a:rPr>
            <a:t>Access tools and use best practices to support your virtual team</a:t>
          </a:r>
        </a:p>
      </dsp:txBody>
      <dsp:txXfrm>
        <a:off x="3597628" y="2197093"/>
        <a:ext cx="2646816" cy="15880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25FCE6-B2FF-4E0A-A920-263BB3A5F202}">
      <dsp:nvSpPr>
        <dsp:cNvPr id="0" name=""/>
        <dsp:cNvSpPr/>
      </dsp:nvSpPr>
      <dsp:spPr>
        <a:xfrm>
          <a:off x="525641" y="231357"/>
          <a:ext cx="685810" cy="6858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E6F5A7-8C95-43C9-8A03-533076077E0B}">
      <dsp:nvSpPr>
        <dsp:cNvPr id="0" name=""/>
        <dsp:cNvSpPr/>
      </dsp:nvSpPr>
      <dsp:spPr>
        <a:xfrm>
          <a:off x="106534" y="1151343"/>
          <a:ext cx="1524023" cy="60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Variety of communication platforms</a:t>
          </a:r>
        </a:p>
      </dsp:txBody>
      <dsp:txXfrm>
        <a:off x="106534" y="1151343"/>
        <a:ext cx="1524023" cy="609609"/>
      </dsp:txXfrm>
    </dsp:sp>
    <dsp:sp modelId="{A3291B88-4EC9-4B6E-B173-E899CB65C4B5}">
      <dsp:nvSpPr>
        <dsp:cNvPr id="0" name=""/>
        <dsp:cNvSpPr/>
      </dsp:nvSpPr>
      <dsp:spPr>
        <a:xfrm>
          <a:off x="2316368" y="231357"/>
          <a:ext cx="685810" cy="6858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59F37A-B490-4831-9D00-919B6115B3B3}">
      <dsp:nvSpPr>
        <dsp:cNvPr id="0" name=""/>
        <dsp:cNvSpPr/>
      </dsp:nvSpPr>
      <dsp:spPr>
        <a:xfrm>
          <a:off x="1897262" y="1151343"/>
          <a:ext cx="1524023" cy="60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Higher productivity</a:t>
          </a:r>
        </a:p>
      </dsp:txBody>
      <dsp:txXfrm>
        <a:off x="1897262" y="1151343"/>
        <a:ext cx="1524023" cy="609609"/>
      </dsp:txXfrm>
    </dsp:sp>
    <dsp:sp modelId="{C949C9BE-D3B3-4628-A0CD-64BF727145C1}">
      <dsp:nvSpPr>
        <dsp:cNvPr id="0" name=""/>
        <dsp:cNvSpPr/>
      </dsp:nvSpPr>
      <dsp:spPr>
        <a:xfrm>
          <a:off x="4107096" y="231357"/>
          <a:ext cx="685810" cy="6858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8FAC8D5-69D4-452E-96B4-B13136F715BC}">
      <dsp:nvSpPr>
        <dsp:cNvPr id="0" name=""/>
        <dsp:cNvSpPr/>
      </dsp:nvSpPr>
      <dsp:spPr>
        <a:xfrm>
          <a:off x="3687989" y="1151343"/>
          <a:ext cx="1524023" cy="60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Improved work-life balance</a:t>
          </a:r>
        </a:p>
      </dsp:txBody>
      <dsp:txXfrm>
        <a:off x="3687989" y="1151343"/>
        <a:ext cx="1524023" cy="609609"/>
      </dsp:txXfrm>
    </dsp:sp>
    <dsp:sp modelId="{D2EF38E9-72A6-4897-98A3-0B1CC076E79D}">
      <dsp:nvSpPr>
        <dsp:cNvPr id="0" name=""/>
        <dsp:cNvSpPr/>
      </dsp:nvSpPr>
      <dsp:spPr>
        <a:xfrm>
          <a:off x="525641" y="2141958"/>
          <a:ext cx="685810" cy="6858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DA347E-AA17-4C4C-A5C7-7F8C23D2D023}">
      <dsp:nvSpPr>
        <dsp:cNvPr id="0" name=""/>
        <dsp:cNvSpPr/>
      </dsp:nvSpPr>
      <dsp:spPr>
        <a:xfrm>
          <a:off x="106534" y="3061943"/>
          <a:ext cx="1524023" cy="60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Larger talent pool</a:t>
          </a:r>
        </a:p>
      </dsp:txBody>
      <dsp:txXfrm>
        <a:off x="106534" y="3061943"/>
        <a:ext cx="1524023" cy="609609"/>
      </dsp:txXfrm>
    </dsp:sp>
    <dsp:sp modelId="{67232C19-A5DC-4A7D-91CB-1137C84CAB76}">
      <dsp:nvSpPr>
        <dsp:cNvPr id="0" name=""/>
        <dsp:cNvSpPr/>
      </dsp:nvSpPr>
      <dsp:spPr>
        <a:xfrm>
          <a:off x="2316368" y="2141958"/>
          <a:ext cx="685810" cy="68581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49868E-4FAC-4708-B9E2-12442C84BB0B}">
      <dsp:nvSpPr>
        <dsp:cNvPr id="0" name=""/>
        <dsp:cNvSpPr/>
      </dsp:nvSpPr>
      <dsp:spPr>
        <a:xfrm>
          <a:off x="1897262" y="3061943"/>
          <a:ext cx="1524023" cy="60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Lower turnover rates </a:t>
          </a:r>
        </a:p>
      </dsp:txBody>
      <dsp:txXfrm>
        <a:off x="1897262" y="3061943"/>
        <a:ext cx="1524023" cy="609609"/>
      </dsp:txXfrm>
    </dsp:sp>
    <dsp:sp modelId="{94C620A7-2AB7-4EF8-823F-BC1F2A8CED54}">
      <dsp:nvSpPr>
        <dsp:cNvPr id="0" name=""/>
        <dsp:cNvSpPr/>
      </dsp:nvSpPr>
      <dsp:spPr>
        <a:xfrm>
          <a:off x="4107096" y="2141958"/>
          <a:ext cx="685810" cy="68581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065B33-AA99-4612-8B3A-6927208FF3F4}">
      <dsp:nvSpPr>
        <dsp:cNvPr id="0" name=""/>
        <dsp:cNvSpPr/>
      </dsp:nvSpPr>
      <dsp:spPr>
        <a:xfrm>
          <a:off x="3687989" y="3061943"/>
          <a:ext cx="1524023" cy="60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Increased job satisfaction</a:t>
          </a:r>
        </a:p>
      </dsp:txBody>
      <dsp:txXfrm>
        <a:off x="3687989" y="3061943"/>
        <a:ext cx="1524023" cy="6096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E19B81-06D3-4BA6-9571-E5EE28691CD2}">
      <dsp:nvSpPr>
        <dsp:cNvPr id="0" name=""/>
        <dsp:cNvSpPr/>
      </dsp:nvSpPr>
      <dsp:spPr>
        <a:xfrm>
          <a:off x="643501" y="295639"/>
          <a:ext cx="751464" cy="75146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432E449-9930-4D1A-95CD-AADAB00E593E}">
      <dsp:nvSpPr>
        <dsp:cNvPr id="0" name=""/>
        <dsp:cNvSpPr/>
      </dsp:nvSpPr>
      <dsp:spPr>
        <a:xfrm>
          <a:off x="184273" y="1309442"/>
          <a:ext cx="1669921" cy="66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Collaboration and communication</a:t>
          </a:r>
        </a:p>
      </dsp:txBody>
      <dsp:txXfrm>
        <a:off x="184273" y="1309442"/>
        <a:ext cx="1669921" cy="667968"/>
      </dsp:txXfrm>
    </dsp:sp>
    <dsp:sp modelId="{624A48ED-617F-406D-A857-1C3E39667C35}">
      <dsp:nvSpPr>
        <dsp:cNvPr id="0" name=""/>
        <dsp:cNvSpPr/>
      </dsp:nvSpPr>
      <dsp:spPr>
        <a:xfrm>
          <a:off x="2605660" y="295639"/>
          <a:ext cx="751464" cy="75146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7FE8E7C-4F89-4001-A63A-20F8E0D67985}">
      <dsp:nvSpPr>
        <dsp:cNvPr id="0" name=""/>
        <dsp:cNvSpPr/>
      </dsp:nvSpPr>
      <dsp:spPr>
        <a:xfrm>
          <a:off x="2146431" y="1309442"/>
          <a:ext cx="1669921" cy="66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Lack of boundaries </a:t>
          </a:r>
        </a:p>
      </dsp:txBody>
      <dsp:txXfrm>
        <a:off x="2146431" y="1309442"/>
        <a:ext cx="1669921" cy="667968"/>
      </dsp:txXfrm>
    </dsp:sp>
    <dsp:sp modelId="{5588A73D-80E3-4B11-963C-8EFCC3043A2F}">
      <dsp:nvSpPr>
        <dsp:cNvPr id="0" name=""/>
        <dsp:cNvSpPr/>
      </dsp:nvSpPr>
      <dsp:spPr>
        <a:xfrm>
          <a:off x="4567818" y="295639"/>
          <a:ext cx="751464" cy="75146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F4B706C-2DD3-466A-B09F-A91966065A6D}">
      <dsp:nvSpPr>
        <dsp:cNvPr id="0" name=""/>
        <dsp:cNvSpPr/>
      </dsp:nvSpPr>
      <dsp:spPr>
        <a:xfrm>
          <a:off x="4108589" y="1309442"/>
          <a:ext cx="1669921" cy="66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Distractions at home</a:t>
          </a:r>
        </a:p>
      </dsp:txBody>
      <dsp:txXfrm>
        <a:off x="4108589" y="1309442"/>
        <a:ext cx="1669921" cy="667968"/>
      </dsp:txXfrm>
    </dsp:sp>
    <dsp:sp modelId="{C70F60E5-C8F4-4193-B571-FEA0F7C51BF9}">
      <dsp:nvSpPr>
        <dsp:cNvPr id="0" name=""/>
        <dsp:cNvSpPr/>
      </dsp:nvSpPr>
      <dsp:spPr>
        <a:xfrm>
          <a:off x="643501" y="2394891"/>
          <a:ext cx="751464" cy="75146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D1692D46-7CD2-4876-8FE9-8A34D0D7380D}">
      <dsp:nvSpPr>
        <dsp:cNvPr id="0" name=""/>
        <dsp:cNvSpPr/>
      </dsp:nvSpPr>
      <dsp:spPr>
        <a:xfrm>
          <a:off x="184273" y="3408694"/>
          <a:ext cx="1669921" cy="66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latin typeface="Proxima Nova" panose="02000506030000020004" pitchFamily="2" charset="0"/>
            </a:rPr>
            <a:t>Technology issues</a:t>
          </a:r>
        </a:p>
      </dsp:txBody>
      <dsp:txXfrm>
        <a:off x="184273" y="3408694"/>
        <a:ext cx="1669921" cy="667968"/>
      </dsp:txXfrm>
    </dsp:sp>
    <dsp:sp modelId="{389E5A53-A12D-48B2-87FB-55C678F29625}">
      <dsp:nvSpPr>
        <dsp:cNvPr id="0" name=""/>
        <dsp:cNvSpPr/>
      </dsp:nvSpPr>
      <dsp:spPr>
        <a:xfrm>
          <a:off x="2605660" y="2394891"/>
          <a:ext cx="751464" cy="75146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87AEDEF-BD6B-4ED9-B74A-81B1A84C8B11}">
      <dsp:nvSpPr>
        <dsp:cNvPr id="0" name=""/>
        <dsp:cNvSpPr/>
      </dsp:nvSpPr>
      <dsp:spPr>
        <a:xfrm>
          <a:off x="2146431" y="3408694"/>
          <a:ext cx="1669921" cy="66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Time management</a:t>
          </a:r>
        </a:p>
      </dsp:txBody>
      <dsp:txXfrm>
        <a:off x="2146431" y="3408694"/>
        <a:ext cx="1669921" cy="667968"/>
      </dsp:txXfrm>
    </dsp:sp>
    <dsp:sp modelId="{CFA57B64-03A7-4966-9622-4A685EE65A63}">
      <dsp:nvSpPr>
        <dsp:cNvPr id="0" name=""/>
        <dsp:cNvSpPr/>
      </dsp:nvSpPr>
      <dsp:spPr>
        <a:xfrm>
          <a:off x="4567818" y="2394891"/>
          <a:ext cx="751464" cy="75146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ED43F19-95DF-4F1F-A856-EC085346C0C5}">
      <dsp:nvSpPr>
        <dsp:cNvPr id="0" name=""/>
        <dsp:cNvSpPr/>
      </dsp:nvSpPr>
      <dsp:spPr>
        <a:xfrm>
          <a:off x="4108589" y="3408694"/>
          <a:ext cx="1669921" cy="66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Loneliness and social isolation</a:t>
          </a:r>
        </a:p>
      </dsp:txBody>
      <dsp:txXfrm>
        <a:off x="4108589" y="3408694"/>
        <a:ext cx="1669921" cy="6679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0F757-F792-49F7-BD2A-EAF521036F8A}">
      <dsp:nvSpPr>
        <dsp:cNvPr id="0" name=""/>
        <dsp:cNvSpPr/>
      </dsp:nvSpPr>
      <dsp:spPr>
        <a:xfrm>
          <a:off x="468236" y="255170"/>
          <a:ext cx="726943" cy="7269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923894-A7D4-42FD-881B-D85524838543}">
      <dsp:nvSpPr>
        <dsp:cNvPr id="0" name=""/>
        <dsp:cNvSpPr/>
      </dsp:nvSpPr>
      <dsp:spPr>
        <a:xfrm>
          <a:off x="23993" y="1231688"/>
          <a:ext cx="1615429" cy="64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Project deadlines</a:t>
          </a:r>
        </a:p>
      </dsp:txBody>
      <dsp:txXfrm>
        <a:off x="23993" y="1231688"/>
        <a:ext cx="1615429" cy="646171"/>
      </dsp:txXfrm>
    </dsp:sp>
    <dsp:sp modelId="{78E1E702-0598-4B97-BC96-FB1FDC091AD2}">
      <dsp:nvSpPr>
        <dsp:cNvPr id="0" name=""/>
        <dsp:cNvSpPr/>
      </dsp:nvSpPr>
      <dsp:spPr>
        <a:xfrm>
          <a:off x="2366366" y="255170"/>
          <a:ext cx="726943" cy="7269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922A4A-44D1-45FC-BCE5-226CDC08A173}">
      <dsp:nvSpPr>
        <dsp:cNvPr id="0" name=""/>
        <dsp:cNvSpPr/>
      </dsp:nvSpPr>
      <dsp:spPr>
        <a:xfrm>
          <a:off x="1922123" y="1231688"/>
          <a:ext cx="1615429" cy="64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Meeting behavior</a:t>
          </a:r>
        </a:p>
      </dsp:txBody>
      <dsp:txXfrm>
        <a:off x="1922123" y="1231688"/>
        <a:ext cx="1615429" cy="646171"/>
      </dsp:txXfrm>
    </dsp:sp>
    <dsp:sp modelId="{57A49880-E65D-4C16-8DDF-89FE088C0CC1}">
      <dsp:nvSpPr>
        <dsp:cNvPr id="0" name=""/>
        <dsp:cNvSpPr/>
      </dsp:nvSpPr>
      <dsp:spPr>
        <a:xfrm>
          <a:off x="4264496" y="255170"/>
          <a:ext cx="726943" cy="72694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3830B1-93F7-4159-8DE4-2DCA4CD35370}">
      <dsp:nvSpPr>
        <dsp:cNvPr id="0" name=""/>
        <dsp:cNvSpPr/>
      </dsp:nvSpPr>
      <dsp:spPr>
        <a:xfrm>
          <a:off x="3820253" y="1231688"/>
          <a:ext cx="1615429" cy="64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Set working hours</a:t>
          </a:r>
        </a:p>
      </dsp:txBody>
      <dsp:txXfrm>
        <a:off x="3820253" y="1231688"/>
        <a:ext cx="1615429" cy="646171"/>
      </dsp:txXfrm>
    </dsp:sp>
    <dsp:sp modelId="{166C1398-71E9-4CD1-9BF0-350D9F8CB64C}">
      <dsp:nvSpPr>
        <dsp:cNvPr id="0" name=""/>
        <dsp:cNvSpPr/>
      </dsp:nvSpPr>
      <dsp:spPr>
        <a:xfrm>
          <a:off x="1417301" y="2281717"/>
          <a:ext cx="726943" cy="72694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0E478B-0D5A-445D-8615-E834E57CAABC}">
      <dsp:nvSpPr>
        <dsp:cNvPr id="0" name=""/>
        <dsp:cNvSpPr/>
      </dsp:nvSpPr>
      <dsp:spPr>
        <a:xfrm>
          <a:off x="973058" y="3258235"/>
          <a:ext cx="1615429" cy="64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Use of software to track work and communication</a:t>
          </a:r>
        </a:p>
      </dsp:txBody>
      <dsp:txXfrm>
        <a:off x="973058" y="3258235"/>
        <a:ext cx="1615429" cy="646171"/>
      </dsp:txXfrm>
    </dsp:sp>
    <dsp:sp modelId="{EB4BEC8B-5CAA-46BC-A81D-400F2EA555FE}">
      <dsp:nvSpPr>
        <dsp:cNvPr id="0" name=""/>
        <dsp:cNvSpPr/>
      </dsp:nvSpPr>
      <dsp:spPr>
        <a:xfrm>
          <a:off x="3315431" y="2281717"/>
          <a:ext cx="726943" cy="72694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43E827-CD5B-48F8-92F6-F889579B331A}">
      <dsp:nvSpPr>
        <dsp:cNvPr id="0" name=""/>
        <dsp:cNvSpPr/>
      </dsp:nvSpPr>
      <dsp:spPr>
        <a:xfrm>
          <a:off x="2871188" y="3258235"/>
          <a:ext cx="1615429" cy="6461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latin typeface="Proxima Nova" panose="02000506030000020004" pitchFamily="2" charset="0"/>
            </a:rPr>
            <a:t>Scheduling meetings and one- to-one connections   </a:t>
          </a:r>
        </a:p>
      </dsp:txBody>
      <dsp:txXfrm>
        <a:off x="2871188" y="3258235"/>
        <a:ext cx="1615429" cy="64617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FC2D8-82D6-41D4-B114-95D3DA869AC7}">
      <dsp:nvSpPr>
        <dsp:cNvPr id="0" name=""/>
        <dsp:cNvSpPr/>
      </dsp:nvSpPr>
      <dsp:spPr>
        <a:xfrm>
          <a:off x="2489" y="314144"/>
          <a:ext cx="1505575" cy="22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3340" rIns="53340" bIns="0" numCol="1" spcCol="1270" anchor="b" anchorCtr="0">
          <a:noAutofit/>
        </a:bodyPr>
        <a:lstStyle/>
        <a:p>
          <a:pPr marL="0" lvl="0" indent="0" algn="ctr" defTabSz="622300">
            <a:lnSpc>
              <a:spcPct val="90000"/>
            </a:lnSpc>
            <a:spcBef>
              <a:spcPct val="0"/>
            </a:spcBef>
            <a:spcAft>
              <a:spcPct val="35000"/>
            </a:spcAft>
            <a:buNone/>
          </a:pPr>
          <a:r>
            <a:rPr lang="en-US" sz="1400" b="1" kern="1200">
              <a:latin typeface="Proxima Nova" panose="02000506030000020004" pitchFamily="2" charset="0"/>
            </a:rPr>
            <a:t>Tone</a:t>
          </a:r>
        </a:p>
      </dsp:txBody>
      <dsp:txXfrm>
        <a:off x="2489" y="314144"/>
        <a:ext cx="1505575" cy="225836"/>
      </dsp:txXfrm>
    </dsp:sp>
    <dsp:sp modelId="{FE2B80D1-8A16-4C15-B68F-46BA4A177094}">
      <dsp:nvSpPr>
        <dsp:cNvPr id="0" name=""/>
        <dsp:cNvSpPr/>
      </dsp:nvSpPr>
      <dsp:spPr>
        <a:xfrm>
          <a:off x="253935" y="809968"/>
          <a:ext cx="1002683" cy="10551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568E93-B1A3-4591-9636-03D4F3151CB7}">
      <dsp:nvSpPr>
        <dsp:cNvPr id="0" name=""/>
        <dsp:cNvSpPr/>
      </dsp:nvSpPr>
      <dsp:spPr>
        <a:xfrm>
          <a:off x="1667217" y="322771"/>
          <a:ext cx="1505575" cy="22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3340" rIns="53340" bIns="0" numCol="1" spcCol="1270" anchor="b" anchorCtr="0">
          <a:noAutofit/>
        </a:bodyPr>
        <a:lstStyle/>
        <a:p>
          <a:pPr marL="0" lvl="0" indent="0" algn="ctr" defTabSz="622300">
            <a:lnSpc>
              <a:spcPct val="90000"/>
            </a:lnSpc>
            <a:spcBef>
              <a:spcPct val="0"/>
            </a:spcBef>
            <a:spcAft>
              <a:spcPct val="35000"/>
            </a:spcAft>
            <a:buNone/>
          </a:pPr>
          <a:r>
            <a:rPr lang="en-US" sz="1400" b="1" kern="1200">
              <a:latin typeface="Proxima Nova" panose="02000506030000020004" pitchFamily="2" charset="0"/>
            </a:rPr>
            <a:t>Body language</a:t>
          </a:r>
        </a:p>
      </dsp:txBody>
      <dsp:txXfrm>
        <a:off x="1667217" y="322771"/>
        <a:ext cx="1505575" cy="225836"/>
      </dsp:txXfrm>
    </dsp:sp>
    <dsp:sp modelId="{E0EC19B5-EDC4-4AD1-895B-CBA1FE7DF7C1}">
      <dsp:nvSpPr>
        <dsp:cNvPr id="0" name=""/>
        <dsp:cNvSpPr/>
      </dsp:nvSpPr>
      <dsp:spPr>
        <a:xfrm>
          <a:off x="1979217" y="835849"/>
          <a:ext cx="881574" cy="1020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9EBFE3-6073-4030-AE00-291207BC8C16}">
      <dsp:nvSpPr>
        <dsp:cNvPr id="0" name=""/>
        <dsp:cNvSpPr/>
      </dsp:nvSpPr>
      <dsp:spPr>
        <a:xfrm>
          <a:off x="3331944" y="322771"/>
          <a:ext cx="1505575" cy="22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3340" rIns="53340" bIns="0" numCol="1" spcCol="1270" anchor="b" anchorCtr="0">
          <a:noAutofit/>
        </a:bodyPr>
        <a:lstStyle/>
        <a:p>
          <a:pPr marL="0" lvl="0" indent="0" algn="ctr" defTabSz="622300">
            <a:lnSpc>
              <a:spcPct val="90000"/>
            </a:lnSpc>
            <a:spcBef>
              <a:spcPct val="0"/>
            </a:spcBef>
            <a:spcAft>
              <a:spcPct val="35000"/>
            </a:spcAft>
            <a:buNone/>
          </a:pPr>
          <a:r>
            <a:rPr lang="en-US" sz="1400" b="1" kern="1200">
              <a:latin typeface="Proxima Nova" panose="02000506030000020004" pitchFamily="2" charset="0"/>
            </a:rPr>
            <a:t>Eye contact </a:t>
          </a:r>
        </a:p>
      </dsp:txBody>
      <dsp:txXfrm>
        <a:off x="3331944" y="322771"/>
        <a:ext cx="1505575" cy="225836"/>
      </dsp:txXfrm>
    </dsp:sp>
    <dsp:sp modelId="{7B92CAE6-3D72-4C97-9E58-7327BDDEE174}">
      <dsp:nvSpPr>
        <dsp:cNvPr id="0" name=""/>
        <dsp:cNvSpPr/>
      </dsp:nvSpPr>
      <dsp:spPr>
        <a:xfrm>
          <a:off x="3583729" y="835849"/>
          <a:ext cx="1002005" cy="1020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7D6B8C-4770-423E-A650-FE50694F1B0F}">
      <dsp:nvSpPr>
        <dsp:cNvPr id="0" name=""/>
        <dsp:cNvSpPr/>
      </dsp:nvSpPr>
      <dsp:spPr>
        <a:xfrm>
          <a:off x="2489" y="2032903"/>
          <a:ext cx="1505575" cy="22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3340" rIns="53340" bIns="0" numCol="1" spcCol="1270" anchor="b" anchorCtr="0">
          <a:noAutofit/>
        </a:bodyPr>
        <a:lstStyle/>
        <a:p>
          <a:pPr marL="0" lvl="0" indent="0" algn="ctr" defTabSz="622300">
            <a:lnSpc>
              <a:spcPct val="90000"/>
            </a:lnSpc>
            <a:spcBef>
              <a:spcPct val="0"/>
            </a:spcBef>
            <a:spcAft>
              <a:spcPct val="35000"/>
            </a:spcAft>
            <a:buNone/>
          </a:pPr>
          <a:r>
            <a:rPr lang="en-US" sz="1400" b="1" kern="1200">
              <a:latin typeface="Proxima Nova" panose="02000506030000020004" pitchFamily="2" charset="0"/>
            </a:rPr>
            <a:t>Turn off self-view</a:t>
          </a:r>
        </a:p>
      </dsp:txBody>
      <dsp:txXfrm>
        <a:off x="2489" y="2032903"/>
        <a:ext cx="1505575" cy="225836"/>
      </dsp:txXfrm>
    </dsp:sp>
    <dsp:sp modelId="{224AF233-676F-4B53-BCCF-BD6D6A8190CC}">
      <dsp:nvSpPr>
        <dsp:cNvPr id="0" name=""/>
        <dsp:cNvSpPr/>
      </dsp:nvSpPr>
      <dsp:spPr>
        <a:xfrm>
          <a:off x="221452" y="2600310"/>
          <a:ext cx="1067649" cy="9119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A83F3A-1686-4B05-8212-28387AE86A43}">
      <dsp:nvSpPr>
        <dsp:cNvPr id="0" name=""/>
        <dsp:cNvSpPr/>
      </dsp:nvSpPr>
      <dsp:spPr>
        <a:xfrm>
          <a:off x="1667217" y="2015649"/>
          <a:ext cx="1505575" cy="22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1910" rIns="41910" bIns="0" numCol="1" spcCol="1270" anchor="b" anchorCtr="0">
          <a:noAutofit/>
        </a:bodyPr>
        <a:lstStyle/>
        <a:p>
          <a:pPr marL="0" lvl="0" indent="0" algn="ctr" defTabSz="466725">
            <a:lnSpc>
              <a:spcPct val="90000"/>
            </a:lnSpc>
            <a:spcBef>
              <a:spcPct val="0"/>
            </a:spcBef>
            <a:spcAft>
              <a:spcPct val="35000"/>
            </a:spcAft>
            <a:buNone/>
          </a:pPr>
          <a:r>
            <a:rPr lang="en-US" sz="1050" b="1" kern="1200">
              <a:latin typeface="Proxima Nova" panose="02000506030000020004" pitchFamily="2" charset="0"/>
            </a:rPr>
            <a:t>Maintain a professional appearance</a:t>
          </a:r>
        </a:p>
      </dsp:txBody>
      <dsp:txXfrm>
        <a:off x="1667217" y="2015649"/>
        <a:ext cx="1505575" cy="225836"/>
      </dsp:txXfrm>
    </dsp:sp>
    <dsp:sp modelId="{97C61F59-306B-4AAE-B1AD-F2B9EA2F3945}">
      <dsp:nvSpPr>
        <dsp:cNvPr id="0" name=""/>
        <dsp:cNvSpPr/>
      </dsp:nvSpPr>
      <dsp:spPr>
        <a:xfrm>
          <a:off x="1996463" y="2548548"/>
          <a:ext cx="847082" cy="98097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339AA4-0B76-45F6-B0BD-BFCDACCCE241}">
      <dsp:nvSpPr>
        <dsp:cNvPr id="0" name=""/>
        <dsp:cNvSpPr/>
      </dsp:nvSpPr>
      <dsp:spPr>
        <a:xfrm>
          <a:off x="3331944" y="2041530"/>
          <a:ext cx="1505575" cy="2258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41910" rIns="41910" bIns="0" numCol="1" spcCol="1270" anchor="b" anchorCtr="0">
          <a:noAutofit/>
        </a:bodyPr>
        <a:lstStyle/>
        <a:p>
          <a:pPr marL="0" lvl="0" indent="0" algn="ctr" defTabSz="488950">
            <a:lnSpc>
              <a:spcPct val="90000"/>
            </a:lnSpc>
            <a:spcBef>
              <a:spcPct val="0"/>
            </a:spcBef>
            <a:spcAft>
              <a:spcPct val="35000"/>
            </a:spcAft>
            <a:buNone/>
          </a:pPr>
          <a:r>
            <a:rPr lang="en-US" sz="1100" b="1" kern="1200">
              <a:latin typeface="Proxima Nova" panose="02000506030000020004" pitchFamily="2" charset="0"/>
            </a:rPr>
            <a:t>Rules of Engagement</a:t>
          </a:r>
        </a:p>
      </dsp:txBody>
      <dsp:txXfrm>
        <a:off x="3331944" y="2041530"/>
        <a:ext cx="1505575" cy="225836"/>
      </dsp:txXfrm>
    </dsp:sp>
    <dsp:sp modelId="{A1384756-7F28-4473-AE76-36D6D3E624FB}">
      <dsp:nvSpPr>
        <dsp:cNvPr id="0" name=""/>
        <dsp:cNvSpPr/>
      </dsp:nvSpPr>
      <dsp:spPr>
        <a:xfrm>
          <a:off x="3704499" y="2626191"/>
          <a:ext cx="760466" cy="87744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0F80E2-F75E-44F2-BD3D-52645FDE0437}">
      <dsp:nvSpPr>
        <dsp:cNvPr id="0" name=""/>
        <dsp:cNvSpPr/>
      </dsp:nvSpPr>
      <dsp:spPr>
        <a:xfrm>
          <a:off x="1180307" y="203576"/>
          <a:ext cx="686601" cy="6866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8CB13F-7B97-4EA3-B002-19E3960B09D4}">
      <dsp:nvSpPr>
        <dsp:cNvPr id="0" name=""/>
        <dsp:cNvSpPr/>
      </dsp:nvSpPr>
      <dsp:spPr>
        <a:xfrm>
          <a:off x="760717" y="1120797"/>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a:latin typeface="Proxima Nova" panose="02000506030000020004" pitchFamily="2" charset="0"/>
            </a:rPr>
            <a:t>Energy level check</a:t>
          </a:r>
        </a:p>
      </dsp:txBody>
      <dsp:txXfrm>
        <a:off x="760717" y="1120797"/>
        <a:ext cx="1525781" cy="610312"/>
      </dsp:txXfrm>
    </dsp:sp>
    <dsp:sp modelId="{21878993-2365-483E-9D5C-8A85F6384196}">
      <dsp:nvSpPr>
        <dsp:cNvPr id="0" name=""/>
        <dsp:cNvSpPr/>
      </dsp:nvSpPr>
      <dsp:spPr>
        <a:xfrm>
          <a:off x="2973100" y="203576"/>
          <a:ext cx="686601" cy="6866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B715BA-AD92-4FA4-BC35-E980949A30FA}">
      <dsp:nvSpPr>
        <dsp:cNvPr id="0" name=""/>
        <dsp:cNvSpPr/>
      </dsp:nvSpPr>
      <dsp:spPr>
        <a:xfrm>
          <a:off x="2553510" y="1120797"/>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dirty="0">
              <a:latin typeface="Proxima Nova" panose="02000506030000020004" pitchFamily="2" charset="0"/>
            </a:rPr>
            <a:t>Celebration and recognition</a:t>
          </a:r>
        </a:p>
      </dsp:txBody>
      <dsp:txXfrm>
        <a:off x="2553510" y="1120797"/>
        <a:ext cx="1525781" cy="610312"/>
      </dsp:txXfrm>
    </dsp:sp>
    <dsp:sp modelId="{629AE632-D697-4CA0-9301-87D8B41F05C7}">
      <dsp:nvSpPr>
        <dsp:cNvPr id="0" name=""/>
        <dsp:cNvSpPr/>
      </dsp:nvSpPr>
      <dsp:spPr>
        <a:xfrm>
          <a:off x="1180307" y="2112555"/>
          <a:ext cx="686601" cy="6866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87B97D-5054-4C1C-9310-D9BEDB6559B7}">
      <dsp:nvSpPr>
        <dsp:cNvPr id="0" name=""/>
        <dsp:cNvSpPr/>
      </dsp:nvSpPr>
      <dsp:spPr>
        <a:xfrm>
          <a:off x="760717" y="3029777"/>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a:latin typeface="Proxima Nova" panose="02000506030000020004" pitchFamily="2" charset="0"/>
            </a:rPr>
            <a:t>Gratitude </a:t>
          </a:r>
        </a:p>
      </dsp:txBody>
      <dsp:txXfrm>
        <a:off x="760717" y="3029777"/>
        <a:ext cx="1525781" cy="610312"/>
      </dsp:txXfrm>
    </dsp:sp>
    <dsp:sp modelId="{A687FF74-3259-4723-9B3E-B9A115FCF69C}">
      <dsp:nvSpPr>
        <dsp:cNvPr id="0" name=""/>
        <dsp:cNvSpPr/>
      </dsp:nvSpPr>
      <dsp:spPr>
        <a:xfrm>
          <a:off x="2973100" y="2112555"/>
          <a:ext cx="686601" cy="68660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D3F372-0D68-421C-B7E7-46DF65EB4FFA}">
      <dsp:nvSpPr>
        <dsp:cNvPr id="0" name=""/>
        <dsp:cNvSpPr/>
      </dsp:nvSpPr>
      <dsp:spPr>
        <a:xfrm>
          <a:off x="2553510" y="3029777"/>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a:latin typeface="Proxima Nova" panose="02000506030000020004" pitchFamily="2" charset="0"/>
            </a:rPr>
            <a:t>Encourage recovery breaks</a:t>
          </a:r>
        </a:p>
      </dsp:txBody>
      <dsp:txXfrm>
        <a:off x="2553510" y="3029777"/>
        <a:ext cx="1525781" cy="610312"/>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PictureGrid">
  <dgm:title val=""/>
  <dgm:desc val=""/>
  <dgm:catLst>
    <dgm:cat type="picture" pri="11000"/>
    <dgm:cat type="pictureconvert" pri="11000"/>
  </dgm:catLst>
  <dgm:samp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lte" val="4">
        <dgm:choose name="Name3">
          <dgm:if name="Name4" func="var" arg="dir" op="equ" val="norm">
            <dgm:alg type="snake">
              <dgm:param type="off" val="ctr"/>
              <dgm:param type="bkpt" val="fixed"/>
              <dgm:param type="bkPtFixedVal" val="2"/>
            </dgm:alg>
          </dgm:if>
          <dgm:else name="Name5">
            <dgm:alg type="snake">
              <dgm:param type="off" val="ctr"/>
              <dgm:param type="grDir" val="tR"/>
              <dgm:param type="bkpt" val="fixed"/>
              <dgm:param type="bkPtFixedVal" val="2"/>
            </dgm:alg>
          </dgm:else>
        </dgm:choose>
      </dgm:if>
      <dgm:else name="Name6">
        <dgm:choose name="Name7">
          <dgm:if name="Name8" axis="ch" ptType="node" func="cnt" op="lte" val="9">
            <dgm:choose name="Name9">
              <dgm:if name="Name10" func="var" arg="dir" op="equ" val="norm">
                <dgm:alg type="snake">
                  <dgm:param type="off" val="ctr"/>
                  <dgm:param type="bkpt" val="fixed"/>
                  <dgm:param type="bkPtFixedVal" val="3"/>
                </dgm:alg>
              </dgm:if>
              <dgm:else name="Name11">
                <dgm:alg type="snake">
                  <dgm:param type="off" val="ctr"/>
                  <dgm:param type="grDir" val="tR"/>
                  <dgm:param type="bkpt" val="fixed"/>
                  <dgm:param type="bkPtFixedVal" val="3"/>
                </dgm:alg>
              </dgm:else>
            </dgm:choose>
          </dgm:if>
          <dgm:else name="Name12">
            <dgm:choose name="Name13">
              <dgm:if name="Name14" axis="ch" ptType="node" func="cnt" op="lte" val="16">
                <dgm:choose name="Name15">
                  <dgm:if name="Name16" func="var" arg="dir" op="equ" val="norm">
                    <dgm:alg type="snake">
                      <dgm:param type="off" val="ctr"/>
                      <dgm:param type="bkpt" val="fixed"/>
                      <dgm:param type="bkPtFixedVal" val="4"/>
                    </dgm:alg>
                  </dgm:if>
                  <dgm:else name="Name17">
                    <dgm:alg type="snake">
                      <dgm:param type="off" val="ctr"/>
                      <dgm:param type="grDir" val="tR"/>
                      <dgm:param type="bkpt" val="fixed"/>
                      <dgm:param type="bkPtFixedVal" val="4"/>
                    </dgm:alg>
                  </dgm:else>
                </dgm:choose>
              </dgm:if>
              <dgm:else name="Name18">
                <dgm:choose name="Name19">
                  <dgm:if name="Name20" axis="ch" ptType="node" func="cnt" op="lte" val="25">
                    <dgm:choose name="Name21">
                      <dgm:if name="Name22" func="var" arg="dir" op="equ" val="norm">
                        <dgm:alg type="snake">
                          <dgm:param type="off" val="ctr"/>
                          <dgm:param type="bkpt" val="fixed"/>
                          <dgm:param type="bkPtFixedVal" val="5"/>
                        </dgm:alg>
                      </dgm:if>
                      <dgm:else name="Name23">
                        <dgm:alg type="snake">
                          <dgm:param type="off" val="ctr"/>
                          <dgm:param type="grDir" val="tR"/>
                          <dgm:param type="bkpt" val="fixed"/>
                          <dgm:param type="bkPtFixedVal" val="5"/>
                        </dgm:alg>
                      </dgm:else>
                    </dgm:choose>
                  </dgm:if>
                  <dgm:else name="Name24">
                    <dgm:choose name="Name25">
                      <dgm:if name="Name26" func="var" arg="dir" op="equ" val="norm">
                        <dgm:alg type="snake">
                          <dgm:param type="off" val="ctr"/>
                        </dgm:alg>
                      </dgm:if>
                      <dgm:else name="Name27">
                        <dgm:alg type="snake">
                          <dgm:param type="off" val="ctr"/>
                          <dgm:param type="grDir" val="tR"/>
                        </dgm:alg>
                      </dgm:else>
                    </dgm:choose>
                  </dgm:else>
                </dgm:choose>
              </dgm:else>
            </dgm:choose>
          </dgm:else>
        </dgm:choose>
      </dgm:else>
    </dgm:choose>
    <dgm:shape xmlns:r="http://schemas.openxmlformats.org/officeDocument/2006/relationships" r:blip="">
      <dgm:adjLst/>
    </dgm:shape>
    <dgm:constrLst>
      <dgm:constr type="primFontSz" for="des" ptType="node" op="equ" val="65"/>
      <dgm:constr type="w" for="ch" forName="composite" refType="h" fact="0.8"/>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0.7568"/>
        </dgm:alg>
        <dgm:shape xmlns:r="http://schemas.openxmlformats.org/officeDocument/2006/relationships" r:blip="">
          <dgm:adjLst/>
        </dgm:shape>
        <dgm:constrLst>
          <dgm:constr type="l" for="ch" forName="rect1" refType="w" fact="0"/>
          <dgm:constr type="t" for="ch" forName="rect1" refType="h" fact="0.15"/>
          <dgm:constr type="w" for="ch" forName="rect1" refType="w"/>
          <dgm:constr type="h" for="ch" forName="rect1" refType="w"/>
          <dgm:constr type="l" for="ch" forName="rect2" refType="w" fact="0"/>
          <dgm:constr type="t" for="ch" forName="rect2" refType="h" fact="0"/>
          <dgm:constr type="w" for="ch" forName="rect2" refType="w"/>
          <dgm:constr type="h" for="ch" forName="rect2" refType="w" fact="0.15"/>
        </dgm:constrLst>
        <dgm:layoutNode name="rect2" styleLbl="revTx">
          <dgm:varLst>
            <dgm:bulletEnabled val="1"/>
          </dgm:varLst>
          <dgm:alg type="tx">
            <dgm:param type="stBulletLvl" val="3"/>
            <dgm:param type="parTxLTRAlign" val="l"/>
            <dgm:param type="parTxRTLAlign" val="r"/>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3"/>
            <dgm:constr type="tMarg" refType="primFontSz" fact="0.3"/>
            <dgm:constr type="bMarg" refType="primFontSz" fact="0"/>
            <dgm:constr type="secFontSz" refType="primFontSz" fact="0.8"/>
          </dgm:constrLst>
          <dgm:ruleLst>
            <dgm:rule type="primFontSz" val="5" fact="NaN" max="NaN"/>
          </dgm:ruleLst>
        </dgm:layoutNode>
        <dgm:layoutNode name="rect1"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C2D89-B08A-4411-8146-DED704770DC8}" type="datetimeFigureOut">
              <a:rPr lang="en-US" smtClean="0"/>
              <a:t>3/3/23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1A255F-28AF-4914-AB2C-22E9CF92B349}" type="slidenum">
              <a:rPr lang="en-US" smtClean="0"/>
              <a:t>‹#›</a:t>
            </a:fld>
            <a:endParaRPr lang="en-US"/>
          </a:p>
        </p:txBody>
      </p:sp>
    </p:spTree>
    <p:extLst>
      <p:ext uri="{BB962C8B-B14F-4D97-AF65-F5344CB8AC3E}">
        <p14:creationId xmlns:p14="http://schemas.microsoft.com/office/powerpoint/2010/main" val="3806442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welcome to Leading a Virtual Team! My name is Maritza Torres, and I will be your facilitator. In this course </a:t>
            </a:r>
            <a:r>
              <a:rPr lang="en-US" b="0" i="0" dirty="0">
                <a:solidFill>
                  <a:srgbClr val="F4E9E9"/>
                </a:solidFill>
                <a:effectLst/>
                <a:latin typeface="Gill Sans" panose="020B0502020104020203" pitchFamily="34" charset="-79"/>
                <a:cs typeface="Gill Sans" panose="020B0502020104020203" pitchFamily="34" charset="-79"/>
              </a:rPr>
              <a:t>you will be able to access tools and use best practices to support your leadership effectiveness as you guide your virtual team members!</a:t>
            </a:r>
          </a:p>
          <a:p>
            <a:endParaRPr lang="en-US" b="0" i="0" dirty="0">
              <a:solidFill>
                <a:srgbClr val="F4E9E9"/>
              </a:solidFill>
              <a:effectLst/>
              <a:latin typeface="Gill Sans" panose="020B0502020104020203" pitchFamily="34" charset="-79"/>
              <a:cs typeface="Gill Sans" panose="020B0502020104020203" pitchFamily="34" charset="-79"/>
            </a:endParaRPr>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p:txBody>
      </p:sp>
      <p:sp>
        <p:nvSpPr>
          <p:cNvPr id="4" name="Slide Number Placeholder 3"/>
          <p:cNvSpPr>
            <a:spLocks noGrp="1"/>
          </p:cNvSpPr>
          <p:nvPr>
            <p:ph type="sldNum" sz="quarter" idx="5"/>
          </p:nvPr>
        </p:nvSpPr>
        <p:spPr/>
        <p:txBody>
          <a:bodyPr/>
          <a:lstStyle/>
          <a:p>
            <a:fld id="{421A255F-28AF-4914-AB2C-22E9CF92B349}" type="slidenum">
              <a:rPr lang="en-US" smtClean="0"/>
              <a:t>0</a:t>
            </a:fld>
            <a:endParaRPr lang="en-US"/>
          </a:p>
        </p:txBody>
      </p:sp>
    </p:spTree>
    <p:extLst>
      <p:ext uri="{BB962C8B-B14F-4D97-AF65-F5344CB8AC3E}">
        <p14:creationId xmlns:p14="http://schemas.microsoft.com/office/powerpoint/2010/main" val="4236223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end of this course, you’ll be able to </a:t>
            </a:r>
          </a:p>
          <a:p>
            <a:endParaRPr lang="en-US" dirty="0"/>
          </a:p>
          <a:p>
            <a:endParaRPr lang="en-US" dirty="0"/>
          </a:p>
          <a:p>
            <a:endParaRPr lang="en-US"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1</a:t>
            </a:fld>
            <a:endParaRPr lang="en-US"/>
          </a:p>
        </p:txBody>
      </p:sp>
    </p:spTree>
    <p:extLst>
      <p:ext uri="{BB962C8B-B14F-4D97-AF65-F5344CB8AC3E}">
        <p14:creationId xmlns:p14="http://schemas.microsoft.com/office/powerpoint/2010/main" val="795735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cs typeface="Calibri" panose="020F0502020204030204"/>
              </a:rPr>
              <a:t>Alright so let’s get our day started with talking about “working from home.” According to census.gov “</a:t>
            </a:r>
            <a:r>
              <a:rPr lang="en-US" sz="1200" b="0" i="0" dirty="0">
                <a:solidFill>
                  <a:srgbClr val="000000"/>
                </a:solidFill>
                <a:effectLst/>
                <a:latin typeface="+mn-lt"/>
              </a:rPr>
              <a:t>More than a third of U.S. households reported working from home more frequently than before the pandemic, but the percentage who made the switch varied widely across sociodemographic groups.” Although there were remote jobs pre-pandemic, the ability to work remotely has tremendously increased since the pandemic started. In this section of the presentation, we are going to go over and discuss the benefits and challenges of working virtually. </a:t>
            </a:r>
            <a:endParaRPr lang="en-US" dirty="0">
              <a:cs typeface="Calibri" panose="020F0502020204030204"/>
            </a:endParaRPr>
          </a:p>
          <a:p>
            <a:endParaRPr lang="en-US" dirty="0">
              <a:cs typeface="Calibri" panose="020F0502020204030204"/>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a:t>
            </a:r>
            <a:endParaRPr lang="en-US" b="1"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2</a:t>
            </a:fld>
            <a:endParaRPr lang="en-US"/>
          </a:p>
        </p:txBody>
      </p:sp>
    </p:spTree>
    <p:extLst>
      <p:ext uri="{BB962C8B-B14F-4D97-AF65-F5344CB8AC3E}">
        <p14:creationId xmlns:p14="http://schemas.microsoft.com/office/powerpoint/2010/main" val="2931764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start this section off with some definitions of what we mean when we say, “working virtually”. In this presentation we will be talking about virtual teams that are fully remote and/or hybrid remote. We recognize each department have different virtual work environments and wanted to ensure all we were all on the same page as we discuss working on virtual/remote teams.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roxima Nova" panose="02000506030000020004" pitchFamily="2" charset="0"/>
              </a:rPr>
              <a:t>Fully remote: </a:t>
            </a:r>
            <a:r>
              <a:rPr lang="en-US" sz="1200" dirty="0">
                <a:latin typeface="Proxima Nova" panose="02000506030000020004" pitchFamily="2" charset="0"/>
              </a:rPr>
              <a:t>working all shifts at a remote location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Proxima Nova" panose="02000506030000020004" pitchFamily="2" charset="0"/>
              </a:rPr>
              <a:t>Hybrid remote: </a:t>
            </a:r>
            <a:r>
              <a:rPr lang="en-US" sz="1200" dirty="0">
                <a:latin typeface="Proxima Nova" panose="02000506030000020004" pitchFamily="2" charset="0"/>
              </a:rPr>
              <a:t>working a weekly schedule partially from a remote location and partially from a shared space</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3</a:t>
            </a:fld>
            <a:endParaRPr lang="en-US"/>
          </a:p>
        </p:txBody>
      </p:sp>
    </p:spTree>
    <p:extLst>
      <p:ext uri="{BB962C8B-B14F-4D97-AF65-F5344CB8AC3E}">
        <p14:creationId xmlns:p14="http://schemas.microsoft.com/office/powerpoint/2010/main" val="3641330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our discussion by talking about the benefits of working on a virtual team. </a:t>
            </a:r>
          </a:p>
          <a:p>
            <a:endParaRPr lang="en-US" b="0" i="0" dirty="0">
              <a:solidFill>
                <a:srgbClr val="000000"/>
              </a:solidFill>
              <a:effectLst/>
              <a:latin typeface="Lora" pitchFamily="2" charset="0"/>
            </a:endParaRPr>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p>
          <a:p>
            <a:endParaRPr lang="en-US" b="1" i="0" dirty="0">
              <a:solidFill>
                <a:srgbClr val="F4E9E9"/>
              </a:solidFill>
              <a:effectLst/>
              <a:latin typeface="Gill Sans" panose="020B0502020104020203" pitchFamily="34" charset="-79"/>
              <a:cs typeface="Gill Sans" panose="020B0502020104020203" pitchFamily="34" charset="-79"/>
            </a:endParaRPr>
          </a:p>
          <a:p>
            <a:r>
              <a:rPr lang="en-US" b="1" i="0" dirty="0">
                <a:solidFill>
                  <a:srgbClr val="000000"/>
                </a:solidFill>
                <a:effectLst/>
                <a:latin typeface="Lora" pitchFamily="2" charset="0"/>
              </a:rPr>
              <a:t>Lowered tone and color of image</a:t>
            </a:r>
            <a:endParaRPr lang="en-US" b="1" dirty="0"/>
          </a:p>
        </p:txBody>
      </p:sp>
      <p:sp>
        <p:nvSpPr>
          <p:cNvPr id="4" name="Slide Number Placeholder 3"/>
          <p:cNvSpPr>
            <a:spLocks noGrp="1"/>
          </p:cNvSpPr>
          <p:nvPr>
            <p:ph type="sldNum" sz="quarter" idx="5"/>
          </p:nvPr>
        </p:nvSpPr>
        <p:spPr/>
        <p:txBody>
          <a:bodyPr/>
          <a:lstStyle/>
          <a:p>
            <a:fld id="{421A255F-28AF-4914-AB2C-22E9CF92B349}" type="slidenum">
              <a:rPr lang="en-US" smtClean="0"/>
              <a:t>4</a:t>
            </a:fld>
            <a:endParaRPr lang="en-US"/>
          </a:p>
        </p:txBody>
      </p:sp>
    </p:spTree>
    <p:extLst>
      <p:ext uri="{BB962C8B-B14F-4D97-AF65-F5344CB8AC3E}">
        <p14:creationId xmlns:p14="http://schemas.microsoft.com/office/powerpoint/2010/main" val="1287337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LinkedIn Learning and other publications, there are a variety of benefits of working virtually.  We have a variety of platforms we can use to communicate with our teams. For example, Microsoft Teams, Zoom, and One Drive are applications in which people can work on projects simultaneously in a remote work environment. </a:t>
            </a:r>
          </a:p>
          <a:p>
            <a:endParaRPr lang="en-US" dirty="0"/>
          </a:p>
          <a:p>
            <a:r>
              <a:rPr lang="en-US" dirty="0"/>
              <a:t>According to recent business research published in 2021,  “</a:t>
            </a:r>
            <a:r>
              <a:rPr lang="en-US" b="0" i="0" dirty="0">
                <a:solidFill>
                  <a:srgbClr val="000000"/>
                </a:solidFill>
                <a:effectLst/>
                <a:latin typeface="PublicoText-Roman-Web"/>
              </a:rPr>
              <a:t>The work-from-home boom will lift productivity in the U.S. economy by 5%, mostly because of savings in commuting time, the study says. The findings suggest the rapid adoption of new technology amid the pandemic will offer lasting economic gains, helping to boost sluggish productivity that has long weighed on global growth.”</a:t>
            </a:r>
            <a:r>
              <a:rPr lang="en-US" dirty="0">
                <a:solidFill>
                  <a:srgbClr val="000000"/>
                </a:solidFill>
                <a:latin typeface="PublicoText-Roman-Web"/>
              </a:rPr>
              <a:t> </a:t>
            </a:r>
            <a:r>
              <a:rPr lang="en-US" b="0" i="0" dirty="0">
                <a:solidFill>
                  <a:srgbClr val="000000"/>
                </a:solidFill>
                <a:effectLst/>
                <a:latin typeface="PublicoText-Roman-Web"/>
              </a:rPr>
              <a:t>Just to clarify these are a list of benefits based on national studies and surveys. </a:t>
            </a:r>
          </a:p>
          <a:p>
            <a:endParaRPr lang="en-US" b="0" i="0" dirty="0">
              <a:solidFill>
                <a:srgbClr val="000000"/>
              </a:solidFill>
              <a:effectLst/>
              <a:latin typeface="PublicoText-Roman-Web"/>
            </a:endParaRPr>
          </a:p>
          <a:p>
            <a:r>
              <a:rPr lang="en-US" b="0" i="0" dirty="0">
                <a:solidFill>
                  <a:srgbClr val="000000"/>
                </a:solidFill>
                <a:effectLst/>
                <a:latin typeface="PublicoText-Roman-Web"/>
              </a:rPr>
              <a:t>There is improved work-life balance. People can create their own working environments in which they are comfortable and productive. They are also able to spend time with their pets or loved ones during breaks and/or establish their own wellness routines. </a:t>
            </a:r>
          </a:p>
          <a:p>
            <a:endParaRPr lang="en-US" b="0" i="0" dirty="0">
              <a:solidFill>
                <a:srgbClr val="000000"/>
              </a:solidFill>
              <a:effectLst/>
              <a:latin typeface="PublicoText-Roman-Web"/>
            </a:endParaRPr>
          </a:p>
          <a:p>
            <a:r>
              <a:rPr lang="en-US" b="0" i="0" dirty="0">
                <a:solidFill>
                  <a:srgbClr val="000000"/>
                </a:solidFill>
                <a:effectLst/>
                <a:latin typeface="PublicoText-Roman-Web"/>
              </a:rPr>
              <a:t>There is a larger talent pool because of accessibility and the lower turnover rates in companies that have a virtual working environment/option. </a:t>
            </a:r>
          </a:p>
          <a:p>
            <a:endParaRPr lang="en-US" b="0" i="0" dirty="0">
              <a:solidFill>
                <a:srgbClr val="000000"/>
              </a:solidFill>
              <a:effectLst/>
              <a:latin typeface="PublicoText-Roman-Web"/>
            </a:endParaRPr>
          </a:p>
          <a:p>
            <a:r>
              <a:rPr lang="en-US" b="0" i="0" dirty="0">
                <a:solidFill>
                  <a:srgbClr val="000000"/>
                </a:solidFill>
                <a:effectLst/>
                <a:latin typeface="PublicoText-Roman-Web"/>
              </a:rPr>
              <a:t>With increased job satisfaction, employees are feeling more “freedom” in their work and feel like they are saving time because they no longer have a commute and if the job allows, they can work at their own pace. </a:t>
            </a:r>
            <a:endParaRPr lang="en-US" dirty="0"/>
          </a:p>
          <a:p>
            <a:endParaRPr lang="en-US"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p:txBody>
      </p:sp>
      <p:sp>
        <p:nvSpPr>
          <p:cNvPr id="4" name="Slide Number Placeholder 3"/>
          <p:cNvSpPr>
            <a:spLocks noGrp="1"/>
          </p:cNvSpPr>
          <p:nvPr>
            <p:ph type="sldNum" sz="quarter" idx="5"/>
          </p:nvPr>
        </p:nvSpPr>
        <p:spPr/>
        <p:txBody>
          <a:bodyPr/>
          <a:lstStyle/>
          <a:p>
            <a:fld id="{421A255F-28AF-4914-AB2C-22E9CF92B349}" type="slidenum">
              <a:rPr lang="en-US" smtClean="0"/>
              <a:t>5</a:t>
            </a:fld>
            <a:endParaRPr lang="en-US"/>
          </a:p>
        </p:txBody>
      </p:sp>
    </p:spTree>
    <p:extLst>
      <p:ext uri="{BB962C8B-B14F-4D97-AF65-F5344CB8AC3E}">
        <p14:creationId xmlns:p14="http://schemas.microsoft.com/office/powerpoint/2010/main" val="1259859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focus on the challenges of working on a virtual team. </a:t>
            </a:r>
            <a:endParaRPr lang="en-US" i="1"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i="1" dirty="0"/>
          </a:p>
        </p:txBody>
      </p:sp>
      <p:sp>
        <p:nvSpPr>
          <p:cNvPr id="4" name="Slide Number Placeholder 3"/>
          <p:cNvSpPr>
            <a:spLocks noGrp="1"/>
          </p:cNvSpPr>
          <p:nvPr>
            <p:ph type="sldNum" sz="quarter" idx="5"/>
          </p:nvPr>
        </p:nvSpPr>
        <p:spPr/>
        <p:txBody>
          <a:bodyPr/>
          <a:lstStyle/>
          <a:p>
            <a:fld id="{421A255F-28AF-4914-AB2C-22E9CF92B349}" type="slidenum">
              <a:rPr lang="en-US" smtClean="0"/>
              <a:t>6</a:t>
            </a:fld>
            <a:endParaRPr lang="en-US"/>
          </a:p>
        </p:txBody>
      </p:sp>
    </p:spTree>
    <p:extLst>
      <p:ext uri="{BB962C8B-B14F-4D97-AF65-F5344CB8AC3E}">
        <p14:creationId xmlns:p14="http://schemas.microsoft.com/office/powerpoint/2010/main" val="1724349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Collaboration and communication is a challenge because there are no longer face to face interactions or what I call “hallway meetings” to debrief projects or ideas. People have been relying on people’s nonverbals to figure out how they are feeling, however, some of that is lost in a virtual environment since we see (or don’t see) people in small boxes on our screen. Also, remote leaders have to readjust ways in making sure their team is staying on task since they are not able to pop into someone’s office for a quick check-in or visibly see their team working. </a:t>
            </a:r>
          </a:p>
          <a:p>
            <a:endParaRPr lang="en-US" dirty="0"/>
          </a:p>
          <a:p>
            <a:r>
              <a:rPr lang="en-US" dirty="0"/>
              <a:t>Some people may have a hard time separating their work and home environments. Some may have their office in the same room as their bedroom or living room. Due to this, there may be some blurred lines between work and home life.</a:t>
            </a:r>
          </a:p>
          <a:p>
            <a:endParaRPr lang="en-US" dirty="0"/>
          </a:p>
          <a:p>
            <a:r>
              <a:rPr lang="en-US" dirty="0"/>
              <a:t>Distractions can also be a challenge. Working virtually sometimes means working “with” other family members, kids, pets, other people at our local coffee shop, or repair people too! Also, being so close to your TV  (Netflix anyone?) or house chores may distract you from doing a task at work. </a:t>
            </a:r>
          </a:p>
          <a:p>
            <a:endParaRPr lang="en-US" dirty="0"/>
          </a:p>
          <a:p>
            <a:r>
              <a:rPr lang="en-US" dirty="0"/>
              <a:t>Alongside distractions people can lose motivation to complete tasks when working virtually. While this is still possible in an office or at home, the lack of external stimuli and face to face interactions can have someone lose track of their long-term career goals. </a:t>
            </a:r>
          </a:p>
          <a:p>
            <a:endParaRPr lang="en-US" dirty="0"/>
          </a:p>
          <a:p>
            <a:r>
              <a:rPr lang="en-US" dirty="0"/>
              <a:t>Ok so </a:t>
            </a:r>
            <a:r>
              <a:rPr lang="en-US" dirty="0" err="1"/>
              <a:t>wifi</a:t>
            </a:r>
            <a:r>
              <a:rPr lang="en-US" dirty="0"/>
              <a:t>/and technology issues and availability! Has anyone here had issues with their </a:t>
            </a:r>
            <a:r>
              <a:rPr lang="en-US" dirty="0" err="1"/>
              <a:t>wifi</a:t>
            </a:r>
            <a:r>
              <a:rPr lang="en-US" dirty="0"/>
              <a:t> going out? Or online applications such as VPN not working?! I know I have had this happen to me a ton of times! It’s frustrating right?! We also need to keep in mind that not everyone is </a:t>
            </a:r>
            <a:r>
              <a:rPr lang="en-US" dirty="0" err="1"/>
              <a:t>saavy</a:t>
            </a:r>
            <a:r>
              <a:rPr lang="en-US" dirty="0"/>
              <a:t> with technology. To one person setting up their workspace and laptops might be exciting, while others are anxious and nervous about completing this tasks because they aren’t as knowledgeable with software and computer hardware. </a:t>
            </a:r>
          </a:p>
          <a:p>
            <a:endParaRPr lang="en-US" dirty="0"/>
          </a:p>
          <a:p>
            <a:r>
              <a:rPr lang="en-US" dirty="0"/>
              <a:t>Time management can become difficult, because for some of us we must make our own schedules and stick to them. Maintaining a routine from can be difficult especially during times of the day where you would rather take a nap than complete that report for your manager. </a:t>
            </a:r>
          </a:p>
          <a:p>
            <a:endParaRPr lang="en-US" dirty="0"/>
          </a:p>
          <a:p>
            <a:r>
              <a:rPr lang="en-US" dirty="0"/>
              <a:t>Lastly, loneliness and isolation. The lack of physical face to face interactions can effect’s one’s physical and mental health. </a:t>
            </a:r>
          </a:p>
          <a:p>
            <a:endParaRPr lang="en-US"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7</a:t>
            </a:fld>
            <a:endParaRPr lang="en-US"/>
          </a:p>
        </p:txBody>
      </p:sp>
    </p:spTree>
    <p:extLst>
      <p:ext uri="{BB962C8B-B14F-4D97-AF65-F5344CB8AC3E}">
        <p14:creationId xmlns:p14="http://schemas.microsoft.com/office/powerpoint/2010/main" val="3931846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Working from home also has its challenges. Many of us had to adapt to entirely new ways of working, new technology, and new routines. To sum it up in one word: CHANGE! There has been a lot of change when offices went remote, and people have been affected by it differently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Buffer, a remote based company who specializes in social media management software released a 2021 State of Remote Work report alongside other remote based companies and platforms. With over 2,300 responses they were able to determine that working remotely has changed how employees communicate and collaborate, where they work, work hours, how work is done, at home responsibilities, and of course other reasons that are not listed.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lang="en-US" b="1" i="0" dirty="0">
                <a:solidFill>
                  <a:srgbClr val="F4E9E9"/>
                </a:solidFill>
                <a:effectLst/>
                <a:latin typeface="Gill Sans" panose="020B0502020104020203" pitchFamily="34" charset="-79"/>
                <a:cs typeface="Gill Sans" panose="020B0502020104020203" pitchFamily="34" charset="-79"/>
              </a:rPr>
              <a:t>Image for </a:t>
            </a:r>
            <a:r>
              <a:rPr lang="en-US" b="1" i="0" dirty="0" err="1">
                <a:solidFill>
                  <a:srgbClr val="F4E9E9"/>
                </a:solidFill>
                <a:effectLst/>
                <a:latin typeface="Gill Sans" panose="020B0502020104020203" pitchFamily="34" charset="-79"/>
                <a:cs typeface="Gill Sans" panose="020B0502020104020203" pitchFamily="34" charset="-79"/>
              </a:rPr>
              <a:t>buffer.com</a:t>
            </a:r>
            <a:r>
              <a:rPr lang="en-US" b="1" i="0" dirty="0">
                <a:solidFill>
                  <a:srgbClr val="F4E9E9"/>
                </a:solidFill>
                <a:effectLst/>
                <a:latin typeface="Gill Sans" panose="020B0502020104020203" pitchFamily="34" charset="-79"/>
                <a:cs typeface="Gill Sans" panose="020B0502020104020203" pitchFamily="34" charset="-79"/>
              </a:rPr>
              <a:t>, I changed the color saturation and tone of the photo.  When you click on the image it will take you to the website. I added a </a:t>
            </a:r>
            <a:r>
              <a:rPr lang="en-US" b="1" i="0" dirty="0" err="1">
                <a:solidFill>
                  <a:srgbClr val="F4E9E9"/>
                </a:solidFill>
                <a:effectLst/>
                <a:latin typeface="Gill Sans" panose="020B0502020104020203" pitchFamily="34" charset="-79"/>
                <a:cs typeface="Gill Sans" panose="020B0502020104020203" pitchFamily="34" charset="-79"/>
              </a:rPr>
              <a:t>screentip</a:t>
            </a:r>
            <a:r>
              <a:rPr lang="en-US" b="1" i="0" dirty="0">
                <a:solidFill>
                  <a:srgbClr val="F4E9E9"/>
                </a:solidFill>
                <a:effectLst/>
                <a:latin typeface="Gill Sans" panose="020B0502020104020203" pitchFamily="34" charset="-79"/>
                <a:cs typeface="Gill Sans" panose="020B0502020104020203" pitchFamily="34" charset="-79"/>
              </a:rPr>
              <a:t> when you hover over the image. </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8</a:t>
            </a:fld>
            <a:endParaRPr lang="en-US"/>
          </a:p>
        </p:txBody>
      </p:sp>
    </p:spTree>
    <p:extLst>
      <p:ext uri="{BB962C8B-B14F-4D97-AF65-F5344CB8AC3E}">
        <p14:creationId xmlns:p14="http://schemas.microsoft.com/office/powerpoint/2010/main" val="887590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leader of a remote team, its imperative to be aware of the challenges and benefits regarding working in a virtual environment. It is important emphasize that these benefits and challenges are not applicable to all people. Context matters and as a leader of a remote team we can learn about our team members challenges and benefits by cultivating relationships and building trust. Which leads us to the next section of our time together.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chemeClr val="tx1"/>
              </a:solidFill>
              <a:effectLst/>
              <a:latin typeface="+mn-lt"/>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F4E9E9"/>
                </a:solidFill>
                <a:effectLst/>
                <a:latin typeface="Gill Sans" panose="020B0502020104020203" pitchFamily="34" charset="-79"/>
                <a:cs typeface="Gill Sans" panose="020B0502020104020203" pitchFamily="34" charset="-79"/>
              </a:rPr>
              <a:t> </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9</a:t>
            </a:fld>
            <a:endParaRPr lang="en-US"/>
          </a:p>
        </p:txBody>
      </p:sp>
    </p:spTree>
    <p:extLst>
      <p:ext uri="{BB962C8B-B14F-4D97-AF65-F5344CB8AC3E}">
        <p14:creationId xmlns:p14="http://schemas.microsoft.com/office/powerpoint/2010/main" val="2289897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it’s time to talk about leading a virtual team!</a:t>
            </a:r>
          </a:p>
          <a:p>
            <a:endParaRPr lang="en-US" b="0"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b="0" dirty="0"/>
          </a:p>
        </p:txBody>
      </p:sp>
      <p:sp>
        <p:nvSpPr>
          <p:cNvPr id="4" name="Slide Number Placeholder 3"/>
          <p:cNvSpPr>
            <a:spLocks noGrp="1"/>
          </p:cNvSpPr>
          <p:nvPr>
            <p:ph type="sldNum" sz="quarter" idx="5"/>
          </p:nvPr>
        </p:nvSpPr>
        <p:spPr/>
        <p:txBody>
          <a:bodyPr/>
          <a:lstStyle/>
          <a:p>
            <a:fld id="{421A255F-28AF-4914-AB2C-22E9CF92B349}" type="slidenum">
              <a:rPr lang="en-US" smtClean="0"/>
              <a:t>10</a:t>
            </a:fld>
            <a:endParaRPr lang="en-US"/>
          </a:p>
        </p:txBody>
      </p:sp>
    </p:spTree>
    <p:extLst>
      <p:ext uri="{BB962C8B-B14F-4D97-AF65-F5344CB8AC3E}">
        <p14:creationId xmlns:p14="http://schemas.microsoft.com/office/powerpoint/2010/main" val="721644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watch a short clip from Forbes Magazine about Leading a Virtual Team! </a:t>
            </a:r>
          </a:p>
        </p:txBody>
      </p:sp>
      <p:sp>
        <p:nvSpPr>
          <p:cNvPr id="4" name="Slide Number Placeholder 3"/>
          <p:cNvSpPr>
            <a:spLocks noGrp="1"/>
          </p:cNvSpPr>
          <p:nvPr>
            <p:ph type="sldNum" sz="quarter" idx="5"/>
          </p:nvPr>
        </p:nvSpPr>
        <p:spPr/>
        <p:txBody>
          <a:bodyPr/>
          <a:lstStyle/>
          <a:p>
            <a:fld id="{421A255F-28AF-4914-AB2C-22E9CF92B349}" type="slidenum">
              <a:rPr lang="en-US" smtClean="0"/>
              <a:t>11</a:t>
            </a:fld>
            <a:endParaRPr lang="en-US"/>
          </a:p>
        </p:txBody>
      </p:sp>
    </p:spTree>
    <p:extLst>
      <p:ext uri="{BB962C8B-B14F-4D97-AF65-F5344CB8AC3E}">
        <p14:creationId xmlns:p14="http://schemas.microsoft.com/office/powerpoint/2010/main" val="1027647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remote team manager, there are some priorities that you are responsible for. They are building trust, nurturing connections, and supporting your team’s performance. We are going to go over each of these in further detail.</a:t>
            </a: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pPr mar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1A255F-28AF-4914-AB2C-22E9CF92B349}" type="slidenum">
              <a:rPr lang="en-US" smtClean="0"/>
              <a:t>12</a:t>
            </a:fld>
            <a:endParaRPr lang="en-US"/>
          </a:p>
        </p:txBody>
      </p:sp>
    </p:spTree>
    <p:extLst>
      <p:ext uri="{BB962C8B-B14F-4D97-AF65-F5344CB8AC3E}">
        <p14:creationId xmlns:p14="http://schemas.microsoft.com/office/powerpoint/2010/main" val="1766604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mj-lt"/>
              <a:buNone/>
            </a:pPr>
            <a:r>
              <a:rPr lang="en-US" sz="1800" b="0" i="0" dirty="0">
                <a:solidFill>
                  <a:srgbClr val="000000"/>
                </a:solidFill>
                <a:effectLst/>
                <a:latin typeface="Calibri" panose="020F0502020204030204" pitchFamily="34" charset="0"/>
              </a:rPr>
              <a:t>When building trust, you must think about providing consistency and structure in a virtual team. It’s important to make sure everyone on the team understands their role and it’s consistent and fair. This can be done by developing working agreements and defining the norms in a virtual team. </a:t>
            </a:r>
          </a:p>
          <a:p>
            <a:pPr algn="l" rtl="0" fontAlgn="base">
              <a:buFont typeface="+mj-lt"/>
              <a:buNone/>
            </a:pPr>
            <a:endParaRPr lang="en-US" sz="1800" b="0" i="0" dirty="0">
              <a:solidFill>
                <a:srgbClr val="000000"/>
              </a:solidFill>
              <a:effectLst/>
              <a:latin typeface="Calibri" panose="020F0502020204030204" pitchFamily="34" charset="0"/>
            </a:endParaRPr>
          </a:p>
          <a:p>
            <a:pPr algn="l" rtl="0" fontAlgn="base">
              <a:buFont typeface="+mj-lt"/>
              <a:buNone/>
            </a:pPr>
            <a:r>
              <a:rPr lang="en-US" sz="1800" b="0" i="0" dirty="0">
                <a:solidFill>
                  <a:srgbClr val="000000"/>
                </a:solidFill>
                <a:effectLst/>
                <a:latin typeface="Calibri" panose="020F0502020204030204" pitchFamily="34" charset="0"/>
              </a:rPr>
              <a:t>Also, in distributing authority in a remote team, allow team members who are experts to take the lead on a project, and eventually give them the opportunity to coach a fellow team member in the process. </a:t>
            </a:r>
          </a:p>
          <a:p>
            <a:pPr algn="l" rtl="0" fontAlgn="base">
              <a:buFont typeface="+mj-lt"/>
              <a:buNone/>
            </a:pPr>
            <a:endParaRPr lang="en-US" sz="1800" b="0" i="0" dirty="0">
              <a:solidFill>
                <a:srgbClr val="000000"/>
              </a:solidFill>
              <a:effectLst/>
              <a:latin typeface="Calibri" panose="020F0502020204030204" pitchFamily="34" charset="0"/>
            </a:endParaRPr>
          </a:p>
          <a:p>
            <a:pPr algn="l" rtl="0" fontAlgn="base">
              <a:buFont typeface="+mj-lt"/>
              <a:buNone/>
            </a:pPr>
            <a:r>
              <a:rPr lang="en-US" sz="1800" b="0" i="0" dirty="0">
                <a:solidFill>
                  <a:srgbClr val="000000"/>
                </a:solidFill>
                <a:effectLst/>
                <a:latin typeface="Calibri" panose="020F0502020204030204" pitchFamily="34" charset="0"/>
              </a:rPr>
              <a:t>Another component to consider is fostering equality and transparency in a remote team. Be mindful when sharing information, and whether that information should be shared. Also, everyone on your team should be given equal times, opportunities, and mind space. Be sure to reward and recognize individuals  Rewards need to be equal and constructive feedback should be given to team members. </a:t>
            </a:r>
          </a:p>
          <a:p>
            <a:endParaRPr lang="en-US" dirty="0"/>
          </a:p>
          <a:p>
            <a:r>
              <a:rPr lang="en-US" b="1" dirty="0"/>
              <a:t>Icons from Microsoft PP.</a:t>
            </a:r>
          </a:p>
        </p:txBody>
      </p:sp>
      <p:sp>
        <p:nvSpPr>
          <p:cNvPr id="4" name="Slide Number Placeholder 3"/>
          <p:cNvSpPr>
            <a:spLocks noGrp="1"/>
          </p:cNvSpPr>
          <p:nvPr>
            <p:ph type="sldNum" sz="quarter" idx="5"/>
          </p:nvPr>
        </p:nvSpPr>
        <p:spPr/>
        <p:txBody>
          <a:bodyPr/>
          <a:lstStyle/>
          <a:p>
            <a:fld id="{421A255F-28AF-4914-AB2C-22E9CF92B349}" type="slidenum">
              <a:rPr lang="en-US" smtClean="0"/>
              <a:t>13</a:t>
            </a:fld>
            <a:endParaRPr lang="en-US"/>
          </a:p>
        </p:txBody>
      </p:sp>
    </p:spTree>
    <p:extLst>
      <p:ext uri="{BB962C8B-B14F-4D97-AF65-F5344CB8AC3E}">
        <p14:creationId xmlns:p14="http://schemas.microsoft.com/office/powerpoint/2010/main" val="4197024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nurturing connections, be sure to maintain regular contact with team members. A quick check in via chat on Teams is a great way to do this! Be mindful of keeping consistent schedules for team or individual meetings. The first few minutes of each meeting should have a chance to share personal topics or updates. If you have new team members, they should be given time to introduce themselves to the team. Lastly, encourage team members to work on multiple projects and ask for help during team meetings. If possible, create time virtually or in-person for the team to interact with each other. Zoom socials or a luncheon are great ideas!</a:t>
            </a: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Icons from Microsoft PP.</a:t>
            </a:r>
          </a:p>
          <a:p>
            <a:endParaRPr lang="en-US" b="1" dirty="0">
              <a:cs typeface="Calibri"/>
            </a:endParaRPr>
          </a:p>
        </p:txBody>
      </p:sp>
      <p:sp>
        <p:nvSpPr>
          <p:cNvPr id="4" name="Slide Number Placeholder 3"/>
          <p:cNvSpPr>
            <a:spLocks noGrp="1"/>
          </p:cNvSpPr>
          <p:nvPr>
            <p:ph type="sldNum" sz="quarter" idx="5"/>
          </p:nvPr>
        </p:nvSpPr>
        <p:spPr/>
        <p:txBody>
          <a:bodyPr/>
          <a:lstStyle/>
          <a:p>
            <a:fld id="{421A255F-28AF-4914-AB2C-22E9CF92B349}" type="slidenum">
              <a:rPr lang="en-US" smtClean="0"/>
              <a:t>14</a:t>
            </a:fld>
            <a:endParaRPr lang="en-US"/>
          </a:p>
        </p:txBody>
      </p:sp>
    </p:spTree>
    <p:extLst>
      <p:ext uri="{BB962C8B-B14F-4D97-AF65-F5344CB8AC3E}">
        <p14:creationId xmlns:p14="http://schemas.microsoft.com/office/powerpoint/2010/main" val="30215263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effectLst/>
                <a:latin typeface="-apple-system"/>
              </a:rPr>
              <a:t>According to Keith </a:t>
            </a:r>
            <a:r>
              <a:rPr lang="en-US" b="0" i="0" dirty="0" err="1">
                <a:effectLst/>
                <a:latin typeface="-apple-system"/>
              </a:rPr>
              <a:t>Ferrazzi</a:t>
            </a:r>
            <a:r>
              <a:rPr lang="en-US" b="0" i="0" dirty="0">
                <a:effectLst/>
                <a:latin typeface="-apple-system"/>
              </a:rPr>
              <a:t>, best-selling author who spent 20 years coaching high performance teams, along with building trust and nurturing connections, these are some of the top the attributes of a high-performing team. </a:t>
            </a:r>
          </a:p>
          <a:p>
            <a:endParaRPr lang="en-US" b="0" i="0" dirty="0">
              <a:effectLst/>
              <a:latin typeface="-apple-system"/>
            </a:endParaRPr>
          </a:p>
          <a:p>
            <a:r>
              <a:rPr lang="en-US" b="0" i="0" dirty="0">
                <a:effectLst/>
                <a:latin typeface="-apple-system"/>
              </a:rPr>
              <a:t>There is candor. How open and sincere is your team with one another? Are they able to communicate with one another courageously and boldly? </a:t>
            </a:r>
          </a:p>
          <a:p>
            <a:endParaRPr lang="en-US" b="0" i="0" dirty="0">
              <a:effectLst/>
              <a:latin typeface="-apple-system"/>
            </a:endParaRPr>
          </a:p>
          <a:p>
            <a:r>
              <a:rPr lang="en-US" b="0" i="0" dirty="0">
                <a:effectLst/>
                <a:latin typeface="-apple-system"/>
              </a:rPr>
              <a:t>Collaboration. Is your team looking for ways to work with others to brainstorm issues or for collaboration opportunities? </a:t>
            </a:r>
          </a:p>
          <a:p>
            <a:endParaRPr lang="en-US" b="0" i="0" dirty="0">
              <a:effectLst/>
              <a:latin typeface="-apple-system"/>
            </a:endParaRPr>
          </a:p>
          <a:p>
            <a:r>
              <a:rPr lang="en-US" b="0" i="0" dirty="0">
                <a:effectLst/>
                <a:latin typeface="-apple-system"/>
              </a:rPr>
              <a:t>Development. Are you team members looking for challenge and support in their professional development? Are they coaching or mentoring their fellow team members and helping them address their strengths and areas of improvement? </a:t>
            </a:r>
          </a:p>
          <a:p>
            <a:endParaRPr lang="en-US" b="0" i="0" dirty="0">
              <a:effectLst/>
              <a:latin typeface="-apple-system"/>
            </a:endParaRPr>
          </a:p>
          <a:p>
            <a:r>
              <a:rPr lang="en-US" b="0" i="0" dirty="0">
                <a:effectLst/>
                <a:latin typeface="-apple-system"/>
              </a:rPr>
              <a:t>Outcomes: Is your team committed to high-performing outcomes and transformational outcomes? </a:t>
            </a:r>
          </a:p>
          <a:p>
            <a:endParaRPr lang="en-US" b="0" i="0" dirty="0">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Icons from Microsoft PP.</a:t>
            </a:r>
          </a:p>
          <a:p>
            <a:endParaRPr lang="en-US" b="0" i="0" dirty="0">
              <a:effectLst/>
              <a:latin typeface="-apple-system"/>
            </a:endParaRPr>
          </a:p>
          <a:p>
            <a:endParaRPr lang="en-US" b="0" i="0" dirty="0">
              <a:effectLst/>
              <a:latin typeface="-apple-system"/>
            </a:endParaRPr>
          </a:p>
          <a:p>
            <a:endParaRPr lang="en-US" b="0" i="0" dirty="0">
              <a:effectLst/>
              <a:latin typeface="-apple-system"/>
            </a:endParaRPr>
          </a:p>
        </p:txBody>
      </p:sp>
      <p:sp>
        <p:nvSpPr>
          <p:cNvPr id="4" name="Slide Number Placeholder 3"/>
          <p:cNvSpPr>
            <a:spLocks noGrp="1"/>
          </p:cNvSpPr>
          <p:nvPr>
            <p:ph type="sldNum" sz="quarter" idx="5"/>
          </p:nvPr>
        </p:nvSpPr>
        <p:spPr/>
        <p:txBody>
          <a:bodyPr/>
          <a:lstStyle/>
          <a:p>
            <a:fld id="{421A255F-28AF-4914-AB2C-22E9CF92B349}" type="slidenum">
              <a:rPr lang="en-US" smtClean="0"/>
              <a:t>15</a:t>
            </a:fld>
            <a:endParaRPr lang="en-US"/>
          </a:p>
        </p:txBody>
      </p:sp>
    </p:spTree>
    <p:extLst>
      <p:ext uri="{BB962C8B-B14F-4D97-AF65-F5344CB8AC3E}">
        <p14:creationId xmlns:p14="http://schemas.microsoft.com/office/powerpoint/2010/main" val="1673697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explore some (additional) leadership techniques to support success in a virtual environment; they include:</a:t>
            </a:r>
          </a:p>
          <a:p>
            <a:endParaRPr lang="en-US" dirty="0"/>
          </a:p>
          <a:p>
            <a:endParaRPr lang="en-US"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16</a:t>
            </a:fld>
            <a:endParaRPr lang="en-US"/>
          </a:p>
        </p:txBody>
      </p:sp>
    </p:spTree>
    <p:extLst>
      <p:ext uri="{BB962C8B-B14F-4D97-AF65-F5344CB8AC3E}">
        <p14:creationId xmlns:p14="http://schemas.microsoft.com/office/powerpoint/2010/main" val="612263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continue building trust on your team, be sure to establish clear expectations around working hours, project deadlines, and meetings. For example, scheduling regular one-to-one connections with your team members to check in and to discuss progress on assigned tasks. Working with your team to establish what working hours they should be “online” can add structure to your team’s workday and will ensure everyone is on the same page. Also, using Microsoft Teams statuses to share with people whether your busy working on a project, on a call, or away from your computer. </a:t>
            </a:r>
          </a:p>
          <a:p>
            <a:endParaRPr lang="en-US"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17</a:t>
            </a:fld>
            <a:endParaRPr lang="en-US"/>
          </a:p>
        </p:txBody>
      </p:sp>
    </p:spTree>
    <p:extLst>
      <p:ext uri="{BB962C8B-B14F-4D97-AF65-F5344CB8AC3E}">
        <p14:creationId xmlns:p14="http://schemas.microsoft.com/office/powerpoint/2010/main" val="138443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it’s fair to say we have sat through a fair share of good and bad meetings. As a leader, one of your main roles is to lead meetings; and there are many components that can make a meeting go well or not. In a virtual world, it’s especially imperative to be mindful of how you lead virtual meetings. Here are just a few best practices on conducting virtual meetings.</a:t>
            </a:r>
          </a:p>
          <a:p>
            <a:endParaRPr lang="en-US" dirty="0"/>
          </a:p>
          <a:p>
            <a:r>
              <a:rPr lang="en-US" dirty="0"/>
              <a:t>First, be aware of your vocal tone and body language. </a:t>
            </a:r>
          </a:p>
          <a:p>
            <a:endParaRPr lang="en-US" sz="1800" dirty="0">
              <a:solidFill>
                <a:srgbClr val="000000"/>
              </a:solidFill>
              <a:effectLst/>
              <a:latin typeface="Segoe UI" panose="020B0502040204020203" pitchFamily="34" charset="0"/>
              <a:ea typeface="Calibri" panose="020F0502020204030204" pitchFamily="34" charset="0"/>
            </a:endParaRPr>
          </a:p>
          <a:p>
            <a:r>
              <a:rPr lang="en-US" sz="1800" dirty="0">
                <a:solidFill>
                  <a:srgbClr val="000000"/>
                </a:solidFill>
                <a:effectLst/>
                <a:latin typeface="Segoe UI" panose="020B0502040204020203" pitchFamily="34" charset="0"/>
                <a:ea typeface="Calibri" panose="020F0502020204030204" pitchFamily="34" charset="0"/>
              </a:rPr>
              <a:t>Communication can be broken down into 3 components: tone, words and body language.  Which of these components do you think is the most important as we relay our message?  Type your answer in the chat – tone, the words we use or body language.</a:t>
            </a:r>
          </a:p>
          <a:p>
            <a:endParaRPr lang="en-US" sz="1800" dirty="0">
              <a:solidFill>
                <a:srgbClr val="000000"/>
              </a:solidFill>
              <a:effectLst/>
              <a:latin typeface="Segoe UI" panose="020B0502040204020203" pitchFamily="34" charset="0"/>
              <a:ea typeface="Calibri" panose="020F0502020204030204" pitchFamily="34" charset="0"/>
            </a:endParaRPr>
          </a:p>
          <a:p>
            <a:r>
              <a:rPr lang="en-US" sz="1800" dirty="0">
                <a:solidFill>
                  <a:srgbClr val="000000"/>
                </a:solidFill>
                <a:effectLst/>
                <a:latin typeface="Segoe UI" panose="020B0502040204020203" pitchFamily="34" charset="0"/>
                <a:ea typeface="Calibri" panose="020F0502020204030204" pitchFamily="34" charset="0"/>
              </a:rPr>
              <a:t>One of the most popular communication research states, "words are only 7% of how we receive communication, </a:t>
            </a:r>
            <a:r>
              <a:rPr lang="en-US" sz="1800" u="sng" dirty="0">
                <a:solidFill>
                  <a:srgbClr val="000000"/>
                </a:solidFill>
                <a:effectLst/>
                <a:latin typeface="Segoe UI" panose="020B0502040204020203" pitchFamily="34" charset="0"/>
                <a:ea typeface="Calibri" panose="020F0502020204030204" pitchFamily="34" charset="0"/>
              </a:rPr>
              <a:t>while 38% is your tone of voice </a:t>
            </a:r>
            <a:r>
              <a:rPr lang="en-US" sz="1800" dirty="0">
                <a:solidFill>
                  <a:srgbClr val="000000"/>
                </a:solidFill>
                <a:effectLst/>
                <a:latin typeface="Segoe UI" panose="020B0502040204020203" pitchFamily="34" charset="0"/>
                <a:ea typeface="Calibri" panose="020F0502020204030204" pitchFamily="34" charset="0"/>
              </a:rPr>
              <a:t>and 55% is your body language." Does that surprise you?</a:t>
            </a:r>
          </a:p>
          <a:p>
            <a:endParaRPr lang="en-US" sz="1800" dirty="0">
              <a:solidFill>
                <a:srgbClr val="000000"/>
              </a:solidFill>
              <a:effectLst/>
              <a:latin typeface="Segoe UI" panose="020B0502040204020203" pitchFamily="34" charset="0"/>
              <a:ea typeface="Calibri" panose="020F0502020204030204" pitchFamily="34" charset="0"/>
            </a:endParaRPr>
          </a:p>
          <a:p>
            <a:r>
              <a:rPr lang="en-US" sz="1800" dirty="0">
                <a:solidFill>
                  <a:srgbClr val="000000"/>
                </a:solidFill>
                <a:effectLst/>
                <a:latin typeface="Segoe UI"/>
                <a:ea typeface="Calibri" panose="020F0502020204030204" pitchFamily="34" charset="0"/>
                <a:cs typeface="Segoe UI"/>
              </a:rPr>
              <a:t>Since body language can be hard to decipher in a virtual environment, tone becomes increasingly important. This is where emotional intelligence plays a pivotal role. Your tone can set the tone of a meeting. Be sure to assess your mood before entering a meeting and adjust accordingly. Adjust your body language to show you actively listening to your team, sit up straight, make eye contact by looking at the camera or shifting your gaze to each person as they begin talking, but increase your eye contact to the camera. </a:t>
            </a:r>
            <a:endParaRPr lang="en-US" sz="1800" dirty="0">
              <a:solidFill>
                <a:srgbClr val="000000"/>
              </a:solidFill>
              <a:latin typeface="Segoe UI"/>
              <a:ea typeface="Calibri" panose="020F0502020204030204" pitchFamily="34" charset="0"/>
              <a:cs typeface="Segoe UI"/>
            </a:endParaRPr>
          </a:p>
          <a:p>
            <a:endParaRPr lang="en-US" sz="1800" dirty="0">
              <a:solidFill>
                <a:srgbClr val="000000"/>
              </a:solidFill>
              <a:latin typeface="Segoe UI"/>
              <a:ea typeface="Calibri" panose="020F0502020204030204" pitchFamily="34" charset="0"/>
              <a:cs typeface="Segoe UI"/>
            </a:endParaRPr>
          </a:p>
          <a:p>
            <a:r>
              <a:rPr lang="en-US" sz="1800" dirty="0">
                <a:solidFill>
                  <a:srgbClr val="000000"/>
                </a:solidFill>
                <a:effectLst/>
                <a:latin typeface="Segoe UI"/>
                <a:ea typeface="Calibri" panose="020F0502020204030204" pitchFamily="34" charset="0"/>
                <a:cs typeface="Segoe UI"/>
              </a:rPr>
              <a:t>Sometimes in virtual meetings our eyes tend to shift to ourselves. I know I’m guilty of doing this! Anyone else tend to look at their own video thumbnail during meetings and sometimes adjust their appearance? It’s suggested to turn off the self-view to help you focus on the meeting and your team members.</a:t>
            </a:r>
            <a:r>
              <a:rPr lang="en-US" sz="1800" dirty="0">
                <a:solidFill>
                  <a:srgbClr val="000000"/>
                </a:solidFill>
                <a:latin typeface="Segoe UI"/>
                <a:ea typeface="Calibri" panose="020F0502020204030204" pitchFamily="34" charset="0"/>
                <a:cs typeface="Segoe UI"/>
              </a:rPr>
              <a:t> </a:t>
            </a:r>
            <a:r>
              <a:rPr lang="en-US" sz="1800" dirty="0">
                <a:solidFill>
                  <a:srgbClr val="000000"/>
                </a:solidFill>
                <a:effectLst/>
                <a:latin typeface="Segoe UI"/>
                <a:ea typeface="Calibri" panose="020F0502020204030204" pitchFamily="34" charset="0"/>
                <a:cs typeface="Segoe UI"/>
              </a:rPr>
              <a:t> Next, maintain a professional appearance (and this can be determined by the culture of your organization and department) when you are in meetings or having 1:1 meetings with your team. In some instances, you may not be as casual as you would like, or you will have to look professional if conducing a presentation. Dress accordingly.</a:t>
            </a:r>
            <a:r>
              <a:rPr lang="en-US" sz="1800" dirty="0">
                <a:solidFill>
                  <a:srgbClr val="000000"/>
                </a:solidFill>
                <a:latin typeface="Segoe UI"/>
                <a:ea typeface="Calibri" panose="020F0502020204030204" pitchFamily="34" charset="0"/>
                <a:cs typeface="Segoe UI"/>
              </a:rPr>
              <a:t> </a:t>
            </a:r>
            <a:endParaRPr lang="en-US" dirty="0">
              <a:cs typeface="Calibri"/>
            </a:endParaRPr>
          </a:p>
          <a:p>
            <a:endParaRPr lang="en-US" sz="1800" dirty="0">
              <a:solidFill>
                <a:srgbClr val="000000"/>
              </a:solidFill>
              <a:effectLst/>
              <a:latin typeface="Segoe UI" panose="020B0502040204020203" pitchFamily="34" charset="0"/>
            </a:endParaRPr>
          </a:p>
          <a:p>
            <a:r>
              <a:rPr lang="en-US" sz="1800" dirty="0">
                <a:solidFill>
                  <a:srgbClr val="000000"/>
                </a:solidFill>
                <a:effectLst/>
                <a:latin typeface="Segoe UI" panose="020B0502040204020203" pitchFamily="34" charset="0"/>
              </a:rPr>
              <a:t>Lastly, make sure everyone in the meeting is aware of the “rules of engagement.” Are your team members able to unmute themselves to answer questions? Can they use the chat feature to respond or ask questions? How about those reaction buttons? Are emoji’s or gifs allowed in the meeting? Setting the expectation of how to engage in virtual meetings from the beginning will help. Also, engage with your audience! Ask questions to encourage participation, give people time to pause and reflect and allow for responses, or have a meeting agenda ready so people are aware of the direction of meeting.</a:t>
            </a:r>
          </a:p>
          <a:p>
            <a:endParaRPr lang="en-US" sz="1800" dirty="0">
              <a:solidFill>
                <a:srgbClr val="000000"/>
              </a:solidFill>
              <a:effectLst/>
              <a:latin typeface="Segoe UI" panose="020B0502040204020203" pitchFamily="34" charset="0"/>
            </a:endParaRPr>
          </a:p>
          <a:p>
            <a:endParaRPr lang="en-US" sz="1800" dirty="0">
              <a:solidFill>
                <a:srgbClr val="000000"/>
              </a:solidFill>
              <a:effectLst/>
              <a:latin typeface="Segoe UI" panose="020B0502040204020203" pitchFamily="34" charset="0"/>
            </a:endParaRPr>
          </a:p>
          <a:p>
            <a:r>
              <a:rPr lang="en-US" sz="1800" b="1" i="0" dirty="0">
                <a:solidFill>
                  <a:srgbClr val="F4E9E9"/>
                </a:solidFill>
                <a:effectLst/>
                <a:latin typeface="Gill Sans" panose="020B0502020104020203" pitchFamily="34" charset="-79"/>
                <a:cs typeface="Gill Sans" panose="020B0502020104020203" pitchFamily="34" charset="-79"/>
              </a:rPr>
              <a:t>Image from https://</a:t>
            </a:r>
            <a:r>
              <a:rPr lang="en-US" sz="1800" b="1" i="0" dirty="0" err="1">
                <a:solidFill>
                  <a:srgbClr val="F4E9E9"/>
                </a:solidFill>
                <a:effectLst/>
                <a:latin typeface="Gill Sans" panose="020B0502020104020203" pitchFamily="34" charset="-79"/>
                <a:cs typeface="Gill Sans" panose="020B0502020104020203" pitchFamily="34" charset="-79"/>
              </a:rPr>
              <a:t>www.gettyimages.com</a:t>
            </a:r>
            <a:r>
              <a:rPr lang="en-US" sz="1800" b="1" i="0" dirty="0">
                <a:solidFill>
                  <a:srgbClr val="F4E9E9"/>
                </a:solidFill>
                <a:effectLst/>
                <a:latin typeface="Gill Sans" panose="020B0502020104020203" pitchFamily="34" charset="-79"/>
                <a:cs typeface="Gill Sans" panose="020B0502020104020203" pitchFamily="34" charset="-79"/>
              </a:rPr>
              <a:t>/ through license at work</a:t>
            </a:r>
            <a:endParaRPr lang="en-US" sz="1800" b="1" dirty="0"/>
          </a:p>
          <a:p>
            <a:endParaRPr lang="en-US" sz="1800" dirty="0">
              <a:solidFill>
                <a:srgbClr val="000000"/>
              </a:solidFill>
              <a:effectLs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18</a:t>
            </a:fld>
            <a:endParaRPr lang="en-US"/>
          </a:p>
        </p:txBody>
      </p:sp>
    </p:spTree>
    <p:extLst>
      <p:ext uri="{BB962C8B-B14F-4D97-AF65-F5344CB8AC3E}">
        <p14:creationId xmlns:p14="http://schemas.microsoft.com/office/powerpoint/2010/main" val="3808030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Often in a remote environment people can get fatigued and burned out. There are multiple ways in which you can keep your team motivated and energized to support one another and to cultivate creativity. </a:t>
            </a:r>
          </a:p>
          <a:p>
            <a:endParaRPr lang="en-US" dirty="0"/>
          </a:p>
          <a:p>
            <a:r>
              <a:rPr lang="en-US" dirty="0"/>
              <a:t>Here are a few recommendations to help sustain your remote team’s energy. At the beginning of each meeting do an energy level check with your team. Ask them to rate their energy levels from 1-10, 1 being the lowest and 10 being the highest. Or depending on the virtual platform use one of the interactive tools to have your team members tell you how they are feeling. In Zoom you can use the reactions button or in Microsoft Teams you can have them use gifs in the chat. </a:t>
            </a:r>
          </a:p>
          <a:p>
            <a:endParaRPr lang="en-US" dirty="0"/>
          </a:p>
          <a:p>
            <a:r>
              <a:rPr lang="en-US" dirty="0"/>
              <a:t>Make sure to celebrate and recognize any accomplishments your team has done for the week. Also, allot time during your meeting to give your team members the opportunity to recognize one another. </a:t>
            </a:r>
          </a:p>
          <a:p>
            <a:endParaRPr lang="en-US" dirty="0"/>
          </a:p>
          <a:p>
            <a:r>
              <a:rPr lang="en-US" dirty="0"/>
              <a:t>Celebration and recognition also align with the practice of gratitude. Use moments in the meeting to thank your team members or encourage others to express gratitude. </a:t>
            </a:r>
          </a:p>
          <a:p>
            <a:endParaRPr lang="en-US" dirty="0"/>
          </a:p>
          <a:p>
            <a:endParaRPr lang="en-US" b="1" u="sng" dirty="0"/>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b="1" u="sng"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19</a:t>
            </a:fld>
            <a:endParaRPr lang="en-US"/>
          </a:p>
        </p:txBody>
      </p:sp>
    </p:spTree>
    <p:extLst>
      <p:ext uri="{BB962C8B-B14F-4D97-AF65-F5344CB8AC3E}">
        <p14:creationId xmlns:p14="http://schemas.microsoft.com/office/powerpoint/2010/main" val="1880658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Changed background image transparency.</a:t>
            </a:r>
          </a:p>
          <a:p>
            <a:r>
              <a:rPr lang="en-US" b="1" i="0" dirty="0">
                <a:solidFill>
                  <a:srgbClr val="F4E9E9"/>
                </a:solidFill>
                <a:effectLst/>
                <a:latin typeface="Gill Sans" panose="020B0502020104020203" pitchFamily="34" charset="-79"/>
                <a:cs typeface="Gill Sans" panose="020B0502020104020203" pitchFamily="34" charset="-79"/>
              </a:rPr>
              <a:t>Image from https://</a:t>
            </a:r>
            <a:r>
              <a:rPr lang="en-US" b="1" i="0" dirty="0" err="1">
                <a:solidFill>
                  <a:srgbClr val="F4E9E9"/>
                </a:solidFill>
                <a:effectLst/>
                <a:latin typeface="Gill Sans" panose="020B0502020104020203" pitchFamily="34" charset="-79"/>
                <a:cs typeface="Gill Sans" panose="020B0502020104020203" pitchFamily="34" charset="-79"/>
              </a:rPr>
              <a:t>www.gettyimages.com</a:t>
            </a:r>
            <a:r>
              <a:rPr lang="en-US" b="1" i="0" dirty="0">
                <a:solidFill>
                  <a:srgbClr val="F4E9E9"/>
                </a:solidFill>
                <a:effectLst/>
                <a:latin typeface="Gill Sans" panose="020B0502020104020203" pitchFamily="34" charset="-79"/>
                <a:cs typeface="Gill Sans" panose="020B0502020104020203" pitchFamily="34" charset="-79"/>
              </a:rPr>
              <a:t>/ through license at work</a:t>
            </a:r>
            <a:endParaRPr lang="en-US" b="1" dirty="0"/>
          </a:p>
          <a:p>
            <a:endParaRPr lang="en-US" dirty="0"/>
          </a:p>
        </p:txBody>
      </p:sp>
      <p:sp>
        <p:nvSpPr>
          <p:cNvPr id="4" name="Slide Number Placeholder 3"/>
          <p:cNvSpPr>
            <a:spLocks noGrp="1"/>
          </p:cNvSpPr>
          <p:nvPr>
            <p:ph type="sldNum" sz="quarter" idx="5"/>
          </p:nvPr>
        </p:nvSpPr>
        <p:spPr/>
        <p:txBody>
          <a:bodyPr/>
          <a:lstStyle/>
          <a:p>
            <a:fld id="{421A255F-28AF-4914-AB2C-22E9CF92B349}" type="slidenum">
              <a:rPr lang="en-US" smtClean="0"/>
              <a:t>20</a:t>
            </a:fld>
            <a:endParaRPr lang="en-US"/>
          </a:p>
        </p:txBody>
      </p:sp>
    </p:spTree>
    <p:extLst>
      <p:ext uri="{BB962C8B-B14F-4D97-AF65-F5344CB8AC3E}">
        <p14:creationId xmlns:p14="http://schemas.microsoft.com/office/powerpoint/2010/main" val="179716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solidFill>
                  <a:srgbClr val="F4E9E9"/>
                </a:solidFill>
                <a:effectLst/>
                <a:latin typeface="Gill Sans" panose="020B0502020104020203" pitchFamily="34" charset="-79"/>
                <a:cs typeface="Gill Sans" panose="020B0502020104020203" pitchFamily="34" charset="-79"/>
              </a:rPr>
              <a:t>Changed the color of the image to gray. Image from stock photo on PowerPoint through Creative Commons. </a:t>
            </a:r>
          </a:p>
          <a:p>
            <a:r>
              <a:rPr lang="en-US" b="1" i="0" dirty="0">
                <a:solidFill>
                  <a:srgbClr val="F4E9E9"/>
                </a:solidFill>
                <a:effectLst/>
                <a:latin typeface="Gill Sans" panose="020B0502020104020203" pitchFamily="34" charset="-79"/>
                <a:cs typeface="Gill Sans" panose="020B0502020104020203" pitchFamily="34" charset="-79"/>
              </a:rPr>
              <a:t>Click on the laptop to go back to the beginning of the presentation. I also added a </a:t>
            </a:r>
            <a:r>
              <a:rPr lang="en-US" b="1" i="0" dirty="0" err="1">
                <a:solidFill>
                  <a:srgbClr val="F4E9E9"/>
                </a:solidFill>
                <a:effectLst/>
                <a:latin typeface="Gill Sans" panose="020B0502020104020203" pitchFamily="34" charset="-79"/>
                <a:cs typeface="Gill Sans" panose="020B0502020104020203" pitchFamily="34" charset="-79"/>
              </a:rPr>
              <a:t>screentip</a:t>
            </a:r>
            <a:r>
              <a:rPr lang="en-US" b="1" i="0" dirty="0">
                <a:solidFill>
                  <a:srgbClr val="F4E9E9"/>
                </a:solidFill>
                <a:effectLst/>
                <a:latin typeface="Gill Sans" panose="020B0502020104020203" pitchFamily="34" charset="-79"/>
                <a:cs typeface="Gill Sans" panose="020B0502020104020203" pitchFamily="34" charset="-79"/>
              </a:rPr>
              <a:t> when you have over the image. </a:t>
            </a:r>
          </a:p>
          <a:p>
            <a:r>
              <a:rPr lang="en-US" b="1" i="0" dirty="0">
                <a:solidFill>
                  <a:srgbClr val="F4E9E9"/>
                </a:solidFill>
                <a:effectLst/>
                <a:latin typeface="Gill Sans" panose="020B0502020104020203" pitchFamily="34" charset="-79"/>
                <a:cs typeface="Gill Sans" panose="020B0502020104020203" pitchFamily="34" charset="-79"/>
              </a:rPr>
              <a:t>Text overlay- name, email address, and computer icon are part of the image.  </a:t>
            </a:r>
            <a:endParaRPr lang="en-US" b="1" dirty="0"/>
          </a:p>
        </p:txBody>
      </p:sp>
      <p:sp>
        <p:nvSpPr>
          <p:cNvPr id="4" name="Slide Number Placeholder 3"/>
          <p:cNvSpPr>
            <a:spLocks noGrp="1"/>
          </p:cNvSpPr>
          <p:nvPr>
            <p:ph type="sldNum" sz="quarter" idx="5"/>
          </p:nvPr>
        </p:nvSpPr>
        <p:spPr/>
        <p:txBody>
          <a:bodyPr/>
          <a:lstStyle/>
          <a:p>
            <a:fld id="{421A255F-28AF-4914-AB2C-22E9CF92B349}" type="slidenum">
              <a:rPr lang="en-US" smtClean="0"/>
              <a:t>21</a:t>
            </a:fld>
            <a:endParaRPr lang="en-US"/>
          </a:p>
        </p:txBody>
      </p:sp>
    </p:spTree>
    <p:extLst>
      <p:ext uri="{BB962C8B-B14F-4D97-AF65-F5344CB8AC3E}">
        <p14:creationId xmlns:p14="http://schemas.microsoft.com/office/powerpoint/2010/main" val="2731892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C7438-36CE-4B9D-B1A3-AD4EF57BBF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A94EE2-CC10-468A-ADB8-4155A75A0B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D908A3-CF47-4DEE-A66C-F1F40E488351}"/>
              </a:ext>
            </a:extLst>
          </p:cNvPr>
          <p:cNvSpPr>
            <a:spLocks noGrp="1"/>
          </p:cNvSpPr>
          <p:nvPr>
            <p:ph type="dt" sz="half" idx="10"/>
          </p:nvPr>
        </p:nvSpPr>
        <p:spPr/>
        <p:txBody>
          <a:bodyPr/>
          <a:lstStyle/>
          <a:p>
            <a:fld id="{C49116CF-D802-354D-91D9-61FA87ADE7E1}" type="datetime1">
              <a:rPr lang="en-US" smtClean="0"/>
              <a:t>3/3/23</a:t>
            </a:fld>
            <a:endParaRPr lang="en-US"/>
          </a:p>
        </p:txBody>
      </p:sp>
      <p:sp>
        <p:nvSpPr>
          <p:cNvPr id="5" name="Footer Placeholder 4">
            <a:extLst>
              <a:ext uri="{FF2B5EF4-FFF2-40B4-BE49-F238E27FC236}">
                <a16:creationId xmlns:a16="http://schemas.microsoft.com/office/drawing/2014/main" id="{6ADA0328-565F-475E-818F-1A2499776F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A10AFA-2EB9-42A1-BCF1-E621AD8ABD97}"/>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47692263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D1343-FA1D-4332-A5D6-0EFD8A900C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5C316A-E77A-4853-B31F-52708158C7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FFFB59-4515-455C-AD86-3C0D39CE69CB}"/>
              </a:ext>
            </a:extLst>
          </p:cNvPr>
          <p:cNvSpPr>
            <a:spLocks noGrp="1"/>
          </p:cNvSpPr>
          <p:nvPr>
            <p:ph type="dt" sz="half" idx="10"/>
          </p:nvPr>
        </p:nvSpPr>
        <p:spPr/>
        <p:txBody>
          <a:bodyPr/>
          <a:lstStyle/>
          <a:p>
            <a:fld id="{73E2C825-AC6E-6E48-91A9-CDBF4A016182}" type="datetime1">
              <a:rPr lang="en-US" smtClean="0"/>
              <a:t>3/3/23</a:t>
            </a:fld>
            <a:endParaRPr lang="en-US"/>
          </a:p>
        </p:txBody>
      </p:sp>
      <p:sp>
        <p:nvSpPr>
          <p:cNvPr id="5" name="Footer Placeholder 4">
            <a:extLst>
              <a:ext uri="{FF2B5EF4-FFF2-40B4-BE49-F238E27FC236}">
                <a16:creationId xmlns:a16="http://schemas.microsoft.com/office/drawing/2014/main" id="{73F682F4-87AD-4CE4-8DCC-F8F7B06ED2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5F3881-2208-4D2B-9301-77703C8100B0}"/>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310009839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1F768-5024-4132-A964-4E7E364A6E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2A12C3-4A59-4F48-B72F-211B66C1B6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BD45D8-60BE-40C9-90F5-C343EF9267CB}"/>
              </a:ext>
            </a:extLst>
          </p:cNvPr>
          <p:cNvSpPr>
            <a:spLocks noGrp="1"/>
          </p:cNvSpPr>
          <p:nvPr>
            <p:ph type="dt" sz="half" idx="10"/>
          </p:nvPr>
        </p:nvSpPr>
        <p:spPr/>
        <p:txBody>
          <a:bodyPr/>
          <a:lstStyle/>
          <a:p>
            <a:fld id="{5AF68B0C-6FB0-314B-86DB-F79F2B1C9C0C}" type="datetime1">
              <a:rPr lang="en-US" smtClean="0"/>
              <a:t>3/3/23</a:t>
            </a:fld>
            <a:endParaRPr lang="en-US"/>
          </a:p>
        </p:txBody>
      </p:sp>
      <p:sp>
        <p:nvSpPr>
          <p:cNvPr id="5" name="Footer Placeholder 4">
            <a:extLst>
              <a:ext uri="{FF2B5EF4-FFF2-40B4-BE49-F238E27FC236}">
                <a16:creationId xmlns:a16="http://schemas.microsoft.com/office/drawing/2014/main" id="{298CB622-BA1B-4963-9238-AB0BF7768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BC4DC7-5331-47DD-B22F-765AD9DC1712}"/>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57376401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DB8D9-CE34-4C28-985A-6B8BF4EB8F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7AA3B2-8636-466E-A642-608EF053731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223477-7768-4640-B99A-036D3755673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614834-F8F1-478C-8FA9-26B148FD2282}"/>
              </a:ext>
            </a:extLst>
          </p:cNvPr>
          <p:cNvSpPr>
            <a:spLocks noGrp="1"/>
          </p:cNvSpPr>
          <p:nvPr>
            <p:ph type="dt" sz="half" idx="10"/>
          </p:nvPr>
        </p:nvSpPr>
        <p:spPr/>
        <p:txBody>
          <a:bodyPr/>
          <a:lstStyle/>
          <a:p>
            <a:fld id="{054318BB-428B-8046-8F82-875701545881}" type="datetime1">
              <a:rPr lang="en-US" smtClean="0"/>
              <a:t>3/3/23</a:t>
            </a:fld>
            <a:endParaRPr lang="en-US"/>
          </a:p>
        </p:txBody>
      </p:sp>
      <p:sp>
        <p:nvSpPr>
          <p:cNvPr id="6" name="Footer Placeholder 5">
            <a:extLst>
              <a:ext uri="{FF2B5EF4-FFF2-40B4-BE49-F238E27FC236}">
                <a16:creationId xmlns:a16="http://schemas.microsoft.com/office/drawing/2014/main" id="{106289D2-3DF9-4487-919B-C3D28E208B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CFE27D-B4B1-48A5-8CFA-73FAB67B793C}"/>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3796849503"/>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19A6C-BFD5-4FC2-96B2-79BC1FE3BD2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221565-9CF0-4076-A719-C389A59963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A87F9B-B03B-476E-A56C-F9C8C5D7F8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CAC904-57BE-45DA-9280-CC29FE4796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444EC3-B7D2-41F5-89BD-2638AE245C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5A6607-7B4C-4071-AD12-D7B1D4FCA078}"/>
              </a:ext>
            </a:extLst>
          </p:cNvPr>
          <p:cNvSpPr>
            <a:spLocks noGrp="1"/>
          </p:cNvSpPr>
          <p:nvPr>
            <p:ph type="dt" sz="half" idx="10"/>
          </p:nvPr>
        </p:nvSpPr>
        <p:spPr/>
        <p:txBody>
          <a:bodyPr/>
          <a:lstStyle/>
          <a:p>
            <a:fld id="{2440508F-71FB-9E4B-BA12-A1984D27668A}" type="datetime1">
              <a:rPr lang="en-US" smtClean="0"/>
              <a:t>3/3/23</a:t>
            </a:fld>
            <a:endParaRPr lang="en-US"/>
          </a:p>
        </p:txBody>
      </p:sp>
      <p:sp>
        <p:nvSpPr>
          <p:cNvPr id="8" name="Footer Placeholder 7">
            <a:extLst>
              <a:ext uri="{FF2B5EF4-FFF2-40B4-BE49-F238E27FC236}">
                <a16:creationId xmlns:a16="http://schemas.microsoft.com/office/drawing/2014/main" id="{CBA0251A-0B40-42DF-8794-A88018DD62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7D9FE5-E231-4C3B-BFB4-0BBF96EEF6E7}"/>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63840207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E8AE3-8D15-4D6F-81B5-DF48EA35DF2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2DF497-0F45-4DCB-A088-6135AC35022E}"/>
              </a:ext>
            </a:extLst>
          </p:cNvPr>
          <p:cNvSpPr>
            <a:spLocks noGrp="1"/>
          </p:cNvSpPr>
          <p:nvPr>
            <p:ph type="dt" sz="half" idx="10"/>
          </p:nvPr>
        </p:nvSpPr>
        <p:spPr/>
        <p:txBody>
          <a:bodyPr/>
          <a:lstStyle/>
          <a:p>
            <a:fld id="{34AFE57F-3466-024A-9ED4-1EF06335B787}" type="datetime1">
              <a:rPr lang="en-US" smtClean="0"/>
              <a:t>3/3/23</a:t>
            </a:fld>
            <a:endParaRPr lang="en-US"/>
          </a:p>
        </p:txBody>
      </p:sp>
      <p:sp>
        <p:nvSpPr>
          <p:cNvPr id="4" name="Footer Placeholder 3">
            <a:extLst>
              <a:ext uri="{FF2B5EF4-FFF2-40B4-BE49-F238E27FC236}">
                <a16:creationId xmlns:a16="http://schemas.microsoft.com/office/drawing/2014/main" id="{F2FE5EC6-305E-424E-A22D-9006887995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B96ACEB-F5B6-47CB-984F-74473D0BCEA3}"/>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78813451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A27AC9-AF75-4C79-A425-C1765AE76EA5}"/>
              </a:ext>
            </a:extLst>
          </p:cNvPr>
          <p:cNvSpPr>
            <a:spLocks noGrp="1"/>
          </p:cNvSpPr>
          <p:nvPr>
            <p:ph type="dt" sz="half" idx="10"/>
          </p:nvPr>
        </p:nvSpPr>
        <p:spPr/>
        <p:txBody>
          <a:bodyPr/>
          <a:lstStyle/>
          <a:p>
            <a:fld id="{08BD8E77-260A-9F40-AFE1-1BEB39567048}" type="datetime1">
              <a:rPr lang="en-US" smtClean="0"/>
              <a:t>3/3/23</a:t>
            </a:fld>
            <a:endParaRPr lang="en-US"/>
          </a:p>
        </p:txBody>
      </p:sp>
      <p:sp>
        <p:nvSpPr>
          <p:cNvPr id="3" name="Footer Placeholder 2">
            <a:extLst>
              <a:ext uri="{FF2B5EF4-FFF2-40B4-BE49-F238E27FC236}">
                <a16:creationId xmlns:a16="http://schemas.microsoft.com/office/drawing/2014/main" id="{5D44DD1B-6B69-4E81-ACCE-84E2B18CDC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81008EA-7CC7-4852-9046-2D8CB3FDFF7F}"/>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298446331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D5F8A-C748-4950-808A-D0042352C4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51F184-553E-4B2D-8EC6-B8990512F3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6B372-4B05-441B-8977-E97DC93FD4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B7D1C9-E6CE-48EF-8327-9C5C32F635C2}"/>
              </a:ext>
            </a:extLst>
          </p:cNvPr>
          <p:cNvSpPr>
            <a:spLocks noGrp="1"/>
          </p:cNvSpPr>
          <p:nvPr>
            <p:ph type="dt" sz="half" idx="10"/>
          </p:nvPr>
        </p:nvSpPr>
        <p:spPr/>
        <p:txBody>
          <a:bodyPr/>
          <a:lstStyle/>
          <a:p>
            <a:fld id="{33A9DE3E-450A-F34E-A360-F78DE222EB57}" type="datetime1">
              <a:rPr lang="en-US" smtClean="0"/>
              <a:t>3/3/23</a:t>
            </a:fld>
            <a:endParaRPr lang="en-US"/>
          </a:p>
        </p:txBody>
      </p:sp>
      <p:sp>
        <p:nvSpPr>
          <p:cNvPr id="6" name="Footer Placeholder 5">
            <a:extLst>
              <a:ext uri="{FF2B5EF4-FFF2-40B4-BE49-F238E27FC236}">
                <a16:creationId xmlns:a16="http://schemas.microsoft.com/office/drawing/2014/main" id="{CF88C485-7EFD-4CEF-AB6B-122A9583CB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351537-6133-4AD4-A740-DA72D2FC3E88}"/>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207345492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32A68-AE31-4577-A702-4C42209388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C2C8AD-5C89-419C-B6D3-A6A06888C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F3C94AC-3D1C-478E-BA9A-83CA4F595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22F8EF-6BE1-4294-9F4B-07BD33E7FEE0}"/>
              </a:ext>
            </a:extLst>
          </p:cNvPr>
          <p:cNvSpPr>
            <a:spLocks noGrp="1"/>
          </p:cNvSpPr>
          <p:nvPr>
            <p:ph type="dt" sz="half" idx="10"/>
          </p:nvPr>
        </p:nvSpPr>
        <p:spPr/>
        <p:txBody>
          <a:bodyPr/>
          <a:lstStyle/>
          <a:p>
            <a:fld id="{34D255F9-2BDA-1A44-B910-BBB4DE196F19}" type="datetime1">
              <a:rPr lang="en-US" smtClean="0"/>
              <a:t>3/3/23</a:t>
            </a:fld>
            <a:endParaRPr lang="en-US"/>
          </a:p>
        </p:txBody>
      </p:sp>
      <p:sp>
        <p:nvSpPr>
          <p:cNvPr id="6" name="Footer Placeholder 5">
            <a:extLst>
              <a:ext uri="{FF2B5EF4-FFF2-40B4-BE49-F238E27FC236}">
                <a16:creationId xmlns:a16="http://schemas.microsoft.com/office/drawing/2014/main" id="{2AA785AF-5FBE-4C02-856F-5A6A1551A9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79D370-9D8F-4BA0-A7BF-E35AFFF05BC7}"/>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184557790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A3C6A-0DDB-46E8-809F-0852E59E68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DBE71A-4CF2-4AEF-9A5C-1B3B40DD36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A0BDE8-4661-4CAE-AAD8-1E80CE0C299A}"/>
              </a:ext>
            </a:extLst>
          </p:cNvPr>
          <p:cNvSpPr>
            <a:spLocks noGrp="1"/>
          </p:cNvSpPr>
          <p:nvPr>
            <p:ph type="dt" sz="half" idx="10"/>
          </p:nvPr>
        </p:nvSpPr>
        <p:spPr/>
        <p:txBody>
          <a:bodyPr/>
          <a:lstStyle/>
          <a:p>
            <a:fld id="{7167AA24-5985-0144-9098-D210A69D7CE7}" type="datetime1">
              <a:rPr lang="en-US" smtClean="0"/>
              <a:t>3/3/23</a:t>
            </a:fld>
            <a:endParaRPr lang="en-US"/>
          </a:p>
        </p:txBody>
      </p:sp>
      <p:sp>
        <p:nvSpPr>
          <p:cNvPr id="5" name="Footer Placeholder 4">
            <a:extLst>
              <a:ext uri="{FF2B5EF4-FFF2-40B4-BE49-F238E27FC236}">
                <a16:creationId xmlns:a16="http://schemas.microsoft.com/office/drawing/2014/main" id="{CBB6E588-7129-4F9C-8A10-CF50726A7F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D145D-5185-4763-9AB8-6FC23D6AF748}"/>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229175631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0771A3C-8384-4810-BAEE-02F0AD113B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3714EB-E72F-49AE-9874-0E49B8AB10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839E5C-608E-46A1-BD4F-FBE16DF50EA5}"/>
              </a:ext>
            </a:extLst>
          </p:cNvPr>
          <p:cNvSpPr>
            <a:spLocks noGrp="1"/>
          </p:cNvSpPr>
          <p:nvPr>
            <p:ph type="dt" sz="half" idx="10"/>
          </p:nvPr>
        </p:nvSpPr>
        <p:spPr/>
        <p:txBody>
          <a:bodyPr/>
          <a:lstStyle/>
          <a:p>
            <a:fld id="{DF404FCE-5812-2D4C-8C7E-002DBF72357F}" type="datetime1">
              <a:rPr lang="en-US" smtClean="0"/>
              <a:t>3/3/23</a:t>
            </a:fld>
            <a:endParaRPr lang="en-US"/>
          </a:p>
        </p:txBody>
      </p:sp>
      <p:sp>
        <p:nvSpPr>
          <p:cNvPr id="5" name="Footer Placeholder 4">
            <a:extLst>
              <a:ext uri="{FF2B5EF4-FFF2-40B4-BE49-F238E27FC236}">
                <a16:creationId xmlns:a16="http://schemas.microsoft.com/office/drawing/2014/main" id="{1BE8AAA4-9972-4D48-9276-BBCA3B2B09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362D2-274C-42D0-8A30-41C0E29DE518}"/>
              </a:ext>
            </a:extLst>
          </p:cNvPr>
          <p:cNvSpPr>
            <a:spLocks noGrp="1"/>
          </p:cNvSpPr>
          <p:nvPr>
            <p:ph type="sldNum" sz="quarter" idx="12"/>
          </p:nvPr>
        </p:nvSpPr>
        <p:spPr/>
        <p:txBody>
          <a:bodyPr/>
          <a:lstStyle/>
          <a:p>
            <a:fld id="{AFD903E0-4E16-4809-B20C-6A0392C53B08}" type="slidenum">
              <a:rPr lang="en-US" smtClean="0"/>
              <a:t>‹#›</a:t>
            </a:fld>
            <a:endParaRPr lang="en-US"/>
          </a:p>
        </p:txBody>
      </p:sp>
    </p:spTree>
    <p:extLst>
      <p:ext uri="{BB962C8B-B14F-4D97-AF65-F5344CB8AC3E}">
        <p14:creationId xmlns:p14="http://schemas.microsoft.com/office/powerpoint/2010/main" val="3621559640"/>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E82EBC-27CE-4573-905E-F48B18BD72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A0C1E7-65D1-4FDE-8A84-565BF7FA23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D3E929-AB55-40EB-972B-68D92F0FD4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CA9BAD-73CD-EF42-8F1E-D2EF184C3D45}" type="datetime1">
              <a:rPr lang="en-US" smtClean="0"/>
              <a:t>3/3/23</a:t>
            </a:fld>
            <a:endParaRPr lang="en-US"/>
          </a:p>
        </p:txBody>
      </p:sp>
      <p:sp>
        <p:nvSpPr>
          <p:cNvPr id="5" name="Footer Placeholder 4">
            <a:extLst>
              <a:ext uri="{FF2B5EF4-FFF2-40B4-BE49-F238E27FC236}">
                <a16:creationId xmlns:a16="http://schemas.microsoft.com/office/drawing/2014/main" id="{6019EA56-23FD-47B3-AAD3-B6A1018C46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701CC0-92C1-4DA9-BB8B-4D405ADE16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903E0-4E16-4809-B20C-6A0392C53B08}" type="slidenum">
              <a:rPr lang="en-US" smtClean="0"/>
              <a:t>‹#›</a:t>
            </a:fld>
            <a:endParaRPr lang="en-US"/>
          </a:p>
        </p:txBody>
      </p:sp>
    </p:spTree>
    <p:extLst>
      <p:ext uri="{BB962C8B-B14F-4D97-AF65-F5344CB8AC3E}">
        <p14:creationId xmlns:p14="http://schemas.microsoft.com/office/powerpoint/2010/main" val="2105253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diagramLayout" Target="../diagrams/layout1.xml"/><Relationship Id="rId12"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Data" Target="../diagrams/data1.xml"/><Relationship Id="rId11" Type="http://schemas.openxmlformats.org/officeDocument/2006/relationships/slide" Target="slide1.xml"/><Relationship Id="rId5" Type="http://schemas.openxmlformats.org/officeDocument/2006/relationships/image" Target="../media/image1.jpeg"/><Relationship Id="rId10" Type="http://schemas.microsoft.com/office/2007/relationships/diagramDrawing" Target="../diagrams/drawing1.xml"/><Relationship Id="rId4" Type="http://schemas.openxmlformats.org/officeDocument/2006/relationships/notesSlide" Target="../notesSlides/notesSlide2.xml"/><Relationship Id="rId9" Type="http://schemas.openxmlformats.org/officeDocument/2006/relationships/diagramColors" Target="../diagrams/colors1.xml"/><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slide" Target="slide1.xml"/><Relationship Id="rId5" Type="http://schemas.openxmlformats.org/officeDocument/2006/relationships/image" Target="../media/image5.jpeg"/><Relationship Id="rId4" Type="http://schemas.openxmlformats.org/officeDocument/2006/relationships/notesSlide" Target="../notesSlides/notesSlide3.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slide" Target="slide1.xml"/><Relationship Id="rId5" Type="http://schemas.openxmlformats.org/officeDocument/2006/relationships/image" Target="../media/image5.jpeg"/><Relationship Id="rId4" Type="http://schemas.openxmlformats.org/officeDocument/2006/relationships/notesSlide" Target="../notesSlides/notesSlide4.xm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 Target="slide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jpeg"/><Relationship Id="rId5" Type="http://schemas.openxmlformats.org/officeDocument/2006/relationships/slide" Target="slide6.xml"/><Relationship Id="rId10" Type="http://schemas.openxmlformats.org/officeDocument/2006/relationships/image" Target="../media/image2.png"/><Relationship Id="rId4" Type="http://schemas.openxmlformats.org/officeDocument/2006/relationships/notesSlide" Target="../notesSlides/notesSlide5.xml"/><Relationship Id="rId9" Type="http://schemas.openxmlformats.org/officeDocument/2006/relationships/image" Target="../media/image4.sv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diagramLayout" Target="../diagrams/layout2.xml"/><Relationship Id="rId12" Type="http://schemas.openxmlformats.org/officeDocument/2006/relationships/image" Target="../media/image3.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Data" Target="../diagrams/data2.xml"/><Relationship Id="rId11" Type="http://schemas.openxmlformats.org/officeDocument/2006/relationships/slide" Target="slide1.xml"/><Relationship Id="rId5" Type="http://schemas.openxmlformats.org/officeDocument/2006/relationships/image" Target="../media/image5.jpeg"/><Relationship Id="rId10" Type="http://schemas.microsoft.com/office/2007/relationships/diagramDrawing" Target="../diagrams/drawing2.xml"/><Relationship Id="rId4" Type="http://schemas.openxmlformats.org/officeDocument/2006/relationships/notesSlide" Target="../notesSlides/notesSlide6.xml"/><Relationship Id="rId9" Type="http://schemas.openxmlformats.org/officeDocument/2006/relationships/diagramColors" Target="../diagrams/colors2.xml"/><Relationship Id="rId1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 Target="slide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jpeg"/><Relationship Id="rId5" Type="http://schemas.openxmlformats.org/officeDocument/2006/relationships/slide" Target="slide8.xml"/><Relationship Id="rId10" Type="http://schemas.openxmlformats.org/officeDocument/2006/relationships/image" Target="../media/image2.png"/><Relationship Id="rId4" Type="http://schemas.openxmlformats.org/officeDocument/2006/relationships/notesSlide" Target="../notesSlides/notesSlide7.xml"/><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diagramQuickStyle" Target="../diagrams/quickStyle3.xml"/><Relationship Id="rId12" Type="http://schemas.openxmlformats.org/officeDocument/2006/relationships/image" Target="../media/image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3.xml"/><Relationship Id="rId11" Type="http://schemas.openxmlformats.org/officeDocument/2006/relationships/slide" Target="slide1.xml"/><Relationship Id="rId5" Type="http://schemas.openxmlformats.org/officeDocument/2006/relationships/diagramData" Target="../diagrams/data3.xml"/><Relationship Id="rId10" Type="http://schemas.openxmlformats.org/officeDocument/2006/relationships/image" Target="../media/image5.jpeg"/><Relationship Id="rId4" Type="http://schemas.openxmlformats.org/officeDocument/2006/relationships/notesSlide" Target="../notesSlides/notesSlide8.xml"/><Relationship Id="rId9" Type="http://schemas.microsoft.com/office/2007/relationships/diagramDrawing" Target="../diagrams/drawing3.xml"/><Relationship Id="rId1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slide" Target="slide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1.png"/><Relationship Id="rId5" Type="http://schemas.openxmlformats.org/officeDocument/2006/relationships/hyperlink" Target="https://buffer.com/state-of-remote-work/2021" TargetMode="External"/><Relationship Id="rId10" Type="http://schemas.openxmlformats.org/officeDocument/2006/relationships/image" Target="../media/image2.png"/><Relationship Id="rId4" Type="http://schemas.openxmlformats.org/officeDocument/2006/relationships/notesSlide" Target="../notesSlides/notesSlide9.xml"/><Relationship Id="rId9" Type="http://schemas.openxmlformats.org/officeDocument/2006/relationships/image" Target="../media/image4.svg"/></Relationships>
</file>

<file path=ppt/slides/_rels/slide1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slide" Target="slide1.xml"/><Relationship Id="rId5" Type="http://schemas.openxmlformats.org/officeDocument/2006/relationships/image" Target="../media/image32.jpeg"/><Relationship Id="rId4" Type="http://schemas.openxmlformats.org/officeDocument/2006/relationships/notesSlide" Target="../notesSlides/notesSlide10.xml"/><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8.xml"/><Relationship Id="rId7" Type="http://schemas.openxmlformats.org/officeDocument/2006/relationships/image" Target="../media/image3.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slide" Target="slide1.xml"/><Relationship Id="rId5" Type="http://schemas.openxmlformats.org/officeDocument/2006/relationships/image" Target="../media/image33.jpeg"/><Relationship Id="rId4" Type="http://schemas.openxmlformats.org/officeDocument/2006/relationships/notesSlide" Target="../notesSlides/notesSlide11.xml"/><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4.svg"/><Relationship Id="rId2" Type="http://schemas.openxmlformats.org/officeDocument/2006/relationships/slideLayout" Target="../slideLayouts/slideLayout2.xml"/><Relationship Id="rId1" Type="http://schemas.openxmlformats.org/officeDocument/2006/relationships/video" Target="https://www.youtube.com/embed/IinGfnBKTjo?feature=oembed" TargetMode="External"/><Relationship Id="rId6" Type="http://schemas.openxmlformats.org/officeDocument/2006/relationships/image" Target="../media/image3.png"/><Relationship Id="rId5" Type="http://schemas.openxmlformats.org/officeDocument/2006/relationships/slide" Target="slide1.xml"/><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slide" Target="slide1.xml"/><Relationship Id="rId5" Type="http://schemas.openxmlformats.org/officeDocument/2006/relationships/image" Target="../media/image35.jpeg"/><Relationship Id="rId4" Type="http://schemas.openxmlformats.org/officeDocument/2006/relationships/notesSlide" Target="../notesSlides/notesSlide13.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slide" Target="slide1.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2.png"/><Relationship Id="rId4" Type="http://schemas.openxmlformats.org/officeDocument/2006/relationships/notesSlide" Target="../notesSlides/notesSlide14.xml"/><Relationship Id="rId9" Type="http://schemas.openxmlformats.org/officeDocument/2006/relationships/image" Target="../media/image4.sv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slide" Target="slide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2.png"/><Relationship Id="rId4" Type="http://schemas.openxmlformats.org/officeDocument/2006/relationships/notesSlide" Target="../notesSlides/notesSlide15.xml"/><Relationship Id="rId9" Type="http://schemas.openxmlformats.org/officeDocument/2006/relationships/image" Target="../media/image4.sv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slide" Target="slide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2.png"/><Relationship Id="rId4" Type="http://schemas.openxmlformats.org/officeDocument/2006/relationships/notesSlide" Target="../notesSlides/notesSlide16.xml"/><Relationship Id="rId9" Type="http://schemas.openxmlformats.org/officeDocument/2006/relationships/image" Target="../media/image4.svg"/></Relationships>
</file>

<file path=ppt/slides/_rels/slide17.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slide" Target="slide1.xml"/><Relationship Id="rId5" Type="http://schemas.openxmlformats.org/officeDocument/2006/relationships/image" Target="../media/image42.jpeg"/><Relationship Id="rId4" Type="http://schemas.openxmlformats.org/officeDocument/2006/relationships/notesSlide" Target="../notesSlides/notesSlide17.xml"/><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diagramQuickStyle" Target="../diagrams/quickStyle4.xml"/><Relationship Id="rId13"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diagramLayout" Target="../diagrams/layout4.xml"/><Relationship Id="rId12" Type="http://schemas.openxmlformats.org/officeDocument/2006/relationships/image" Target="../media/image3.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diagramData" Target="../diagrams/data4.xml"/><Relationship Id="rId11" Type="http://schemas.openxmlformats.org/officeDocument/2006/relationships/slide" Target="slide1.xml"/><Relationship Id="rId5" Type="http://schemas.openxmlformats.org/officeDocument/2006/relationships/image" Target="../media/image35.jpeg"/><Relationship Id="rId10" Type="http://schemas.microsoft.com/office/2007/relationships/diagramDrawing" Target="../diagrams/drawing4.xml"/><Relationship Id="rId4" Type="http://schemas.openxmlformats.org/officeDocument/2006/relationships/notesSlide" Target="../notesSlides/notesSlide18.xml"/><Relationship Id="rId9" Type="http://schemas.openxmlformats.org/officeDocument/2006/relationships/diagramColors" Target="../diagrams/colors4.xml"/><Relationship Id="rId1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diagramQuickStyle" Target="../diagrams/quickStyle5.xml"/><Relationship Id="rId13"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diagramLayout" Target="../diagrams/layout5.xml"/><Relationship Id="rId12"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diagramData" Target="../diagrams/data5.xml"/><Relationship Id="rId11" Type="http://schemas.openxmlformats.org/officeDocument/2006/relationships/slide" Target="slide1.xml"/><Relationship Id="rId5" Type="http://schemas.openxmlformats.org/officeDocument/2006/relationships/image" Target="../media/image35.jpeg"/><Relationship Id="rId10" Type="http://schemas.microsoft.com/office/2007/relationships/diagramDrawing" Target="../diagrams/drawing5.xml"/><Relationship Id="rId4" Type="http://schemas.openxmlformats.org/officeDocument/2006/relationships/notesSlide" Target="../notesSlides/notesSlide19.xml"/><Relationship Id="rId9" Type="http://schemas.openxmlformats.org/officeDocument/2006/relationships/diagramColors" Target="../diagrams/colors5.xml"/><Relationship Id="rId1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6.xml"/><Relationship Id="rId13" Type="http://schemas.openxmlformats.org/officeDocument/2006/relationships/image" Target="../media/image4.svg"/><Relationship Id="rId3" Type="http://schemas.openxmlformats.org/officeDocument/2006/relationships/slideLayout" Target="../slideLayouts/slideLayout2.xml"/><Relationship Id="rId7" Type="http://schemas.openxmlformats.org/officeDocument/2006/relationships/diagramLayout" Target="../diagrams/layout6.xml"/><Relationship Id="rId12" Type="http://schemas.openxmlformats.org/officeDocument/2006/relationships/image" Target="../media/image3.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diagramData" Target="../diagrams/data6.xml"/><Relationship Id="rId11" Type="http://schemas.openxmlformats.org/officeDocument/2006/relationships/slide" Target="slide1.xml"/><Relationship Id="rId5" Type="http://schemas.openxmlformats.org/officeDocument/2006/relationships/image" Target="../media/image35.jpeg"/><Relationship Id="rId10" Type="http://schemas.microsoft.com/office/2007/relationships/diagramDrawing" Target="../diagrams/drawing6.xml"/><Relationship Id="rId4" Type="http://schemas.openxmlformats.org/officeDocument/2006/relationships/notesSlide" Target="../notesSlides/notesSlide20.xml"/><Relationship Id="rId9" Type="http://schemas.openxmlformats.org/officeDocument/2006/relationships/diagramColors" Target="../diagrams/colors6.xml"/><Relationship Id="rId1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slide" Target="slide1.xml"/><Relationship Id="rId5" Type="http://schemas.openxmlformats.org/officeDocument/2006/relationships/image" Target="../media/image1.jpeg"/><Relationship Id="rId4" Type="http://schemas.openxmlformats.org/officeDocument/2006/relationships/notesSlide" Target="../notesSlides/notesSlide21.xm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hyperlink" Target="mailto:Maritza.torres@knights.ucf.edu" TargetMode="External"/><Relationship Id="rId13"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hyperlink" Target="https://goopenva.org/courseware/lesson/1951" TargetMode="External"/><Relationship Id="rId12" Type="http://schemas.microsoft.com/office/2007/relationships/hdphoto" Target="../media/hdphoto2.wdp"/><Relationship Id="rId2" Type="http://schemas.openxmlformats.org/officeDocument/2006/relationships/audio" Target="../media/media21.m4a"/><Relationship Id="rId1" Type="http://schemas.microsoft.com/office/2007/relationships/media" Target="../media/media21.m4a"/><Relationship Id="rId6" Type="http://schemas.microsoft.com/office/2007/relationships/hdphoto" Target="../media/hdphoto1.wdp"/><Relationship Id="rId11" Type="http://schemas.openxmlformats.org/officeDocument/2006/relationships/image" Target="../media/image4.svg"/><Relationship Id="rId5" Type="http://schemas.openxmlformats.org/officeDocument/2006/relationships/image" Target="../media/image73.png"/><Relationship Id="rId10" Type="http://schemas.openxmlformats.org/officeDocument/2006/relationships/image" Target="../media/image3.png"/><Relationship Id="rId4" Type="http://schemas.openxmlformats.org/officeDocument/2006/relationships/notesSlide" Target="../notesSlides/notesSlide22.xml"/><Relationship Id="rId9"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D214AE-F72A-4BC6-B34D-8DCA2B46B8E2}"/>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Lst>
          </a:blip>
          <a:srcRect t="10088" b="14912"/>
          <a:stretch/>
        </p:blipFill>
        <p:spPr>
          <a:xfrm>
            <a:off x="0" y="10"/>
            <a:ext cx="12191980" cy="6857990"/>
          </a:xfrm>
          <a:prstGeom prst="rect">
            <a:avLst/>
          </a:prstGeom>
        </p:spPr>
      </p:pic>
      <p:sp>
        <p:nvSpPr>
          <p:cNvPr id="29" name="Rectangle 2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CAB5DA1-0334-434C-B410-068D8D52BAF8}"/>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dirty="0">
                <a:solidFill>
                  <a:srgbClr val="006298"/>
                </a:solidFill>
                <a:latin typeface="Proxima Nova" panose="02000506030000020004" pitchFamily="2" charset="0"/>
                <a:ea typeface="+mj-ea"/>
                <a:cs typeface="+mj-cs"/>
              </a:rPr>
              <a:t>Leading a Virtual Team</a:t>
            </a:r>
          </a:p>
        </p:txBody>
      </p:sp>
      <p:cxnSp>
        <p:nvCxnSpPr>
          <p:cNvPr id="31" name="Straight Connector 3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6" name="Chevron 5">
            <a:hlinkClick r:id="" action="ppaction://hlinkshowjump?jump=nextslide"/>
            <a:extLst>
              <a:ext uri="{FF2B5EF4-FFF2-40B4-BE49-F238E27FC236}">
                <a16:creationId xmlns:a16="http://schemas.microsoft.com/office/drawing/2014/main" id="{05F2DC6F-75DE-ACDB-4014-6DCE9F537225}"/>
              </a:ext>
            </a:extLst>
          </p:cNvPr>
          <p:cNvSpPr/>
          <p:nvPr/>
        </p:nvSpPr>
        <p:spPr>
          <a:xfrm>
            <a:off x="11734800" y="6386254"/>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10" name="Audio Recording Mar 5, 2023 at 2:37:20 PM">
            <a:hlinkClick r:id="" action="ppaction://media"/>
            <a:extLst>
              <a:ext uri="{FF2B5EF4-FFF2-40B4-BE49-F238E27FC236}">
                <a16:creationId xmlns:a16="http://schemas.microsoft.com/office/drawing/2014/main" id="{46C07DD1-5231-40C8-9A43-701CD9C6515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7475" y="4253039"/>
            <a:ext cx="812800" cy="812800"/>
          </a:xfrm>
          <a:prstGeom prst="rect">
            <a:avLst/>
          </a:prstGeom>
        </p:spPr>
      </p:pic>
    </p:spTree>
    <p:extLst>
      <p:ext uri="{BB962C8B-B14F-4D97-AF65-F5344CB8AC3E}">
        <p14:creationId xmlns:p14="http://schemas.microsoft.com/office/powerpoint/2010/main" val="33414654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6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6C578-2434-4829-A034-D41DFD6319D9}"/>
              </a:ext>
            </a:extLst>
          </p:cNvPr>
          <p:cNvSpPr>
            <a:spLocks noGrp="1"/>
          </p:cNvSpPr>
          <p:nvPr>
            <p:ph type="title"/>
          </p:nvPr>
        </p:nvSpPr>
        <p:spPr>
          <a:xfrm>
            <a:off x="4965430" y="597735"/>
            <a:ext cx="6586491" cy="1676603"/>
          </a:xfrm>
        </p:spPr>
        <p:txBody>
          <a:bodyPr>
            <a:normAutofit/>
          </a:bodyPr>
          <a:lstStyle/>
          <a:p>
            <a:pPr algn="ctr"/>
            <a:r>
              <a:rPr lang="en-US" sz="4000" b="1">
                <a:solidFill>
                  <a:srgbClr val="006298"/>
                </a:solidFill>
                <a:latin typeface="Proxima Nova" panose="02000506030000020004" pitchFamily="2" charset="0"/>
              </a:rPr>
              <a:t>Learning Objectives </a:t>
            </a:r>
          </a:p>
        </p:txBody>
      </p:sp>
      <p:pic>
        <p:nvPicPr>
          <p:cNvPr id="4" name="Picture 3" descr="Graphical user interface, website&#10;&#10;Description automatically generated">
            <a:extLst>
              <a:ext uri="{FF2B5EF4-FFF2-40B4-BE49-F238E27FC236}">
                <a16:creationId xmlns:a16="http://schemas.microsoft.com/office/drawing/2014/main" id="{CDE7CFCC-BF35-43F0-BFA4-680A1BC08B8F}"/>
              </a:ext>
            </a:extLst>
          </p:cNvPr>
          <p:cNvPicPr>
            <a:picLocks noChangeAspect="1"/>
          </p:cNvPicPr>
          <p:nvPr/>
        </p:nvPicPr>
        <p:blipFill rotWithShape="1">
          <a:blip r:embed="rId5">
            <a:extLst>
              <a:ext uri="{28A0092B-C50C-407E-A947-70E740481C1C}">
                <a14:useLocalDpi xmlns:a14="http://schemas.microsoft.com/office/drawing/2010/main" val="0"/>
              </a:ext>
            </a:extLst>
          </a:blip>
          <a:srcRect l="23984" r="25321"/>
          <a:stretch/>
        </p:blipFill>
        <p:spPr>
          <a:xfrm>
            <a:off x="20" y="10"/>
            <a:ext cx="4635571" cy="6857990"/>
          </a:xfrm>
          <a:prstGeom prst="rect">
            <a:avLst/>
          </a:prstGeom>
          <a:effectLst/>
        </p:spPr>
      </p:pic>
      <p:graphicFrame>
        <p:nvGraphicFramePr>
          <p:cNvPr id="5" name="Content Placeholder 2">
            <a:extLst>
              <a:ext uri="{FF2B5EF4-FFF2-40B4-BE49-F238E27FC236}">
                <a16:creationId xmlns:a16="http://schemas.microsoft.com/office/drawing/2014/main" id="{5A69D4A9-18C3-4ED0-A843-A8FF6C2F833B}"/>
              </a:ext>
            </a:extLst>
          </p:cNvPr>
          <p:cNvGraphicFramePr>
            <a:graphicFrameLocks noGrp="1"/>
          </p:cNvGraphicFramePr>
          <p:nvPr>
            <p:ph idx="1"/>
            <p:extLst>
              <p:ext uri="{D42A27DB-BD31-4B8C-83A1-F6EECF244321}">
                <p14:modId xmlns:p14="http://schemas.microsoft.com/office/powerpoint/2010/main" val="1777721884"/>
              </p:ext>
            </p:extLst>
          </p:nvPr>
        </p:nvGraphicFramePr>
        <p:xfrm>
          <a:off x="4965431" y="2438400"/>
          <a:ext cx="6586489" cy="378541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Chevron 7">
            <a:hlinkClick r:id="" action="ppaction://hlinkshowjump?jump=previousslide"/>
            <a:extLst>
              <a:ext uri="{FF2B5EF4-FFF2-40B4-BE49-F238E27FC236}">
                <a16:creationId xmlns:a16="http://schemas.microsoft.com/office/drawing/2014/main" id="{4095FF25-83DA-CB3F-573A-36C192B052D8}"/>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9" name="Chevron 8">
            <a:hlinkClick r:id="" action="ppaction://hlinkshowjump?jump=nextslide"/>
            <a:extLst>
              <a:ext uri="{FF2B5EF4-FFF2-40B4-BE49-F238E27FC236}">
                <a16:creationId xmlns:a16="http://schemas.microsoft.com/office/drawing/2014/main" id="{01580F9E-904D-17BD-7833-D43CA89C9EB9}"/>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10" name="Graphic 9" descr="Laptop with solid fill">
            <a:hlinkClick r:id="rId11" action="ppaction://hlinksldjump" tooltip="Home"/>
            <a:extLst>
              <a:ext uri="{FF2B5EF4-FFF2-40B4-BE49-F238E27FC236}">
                <a16:creationId xmlns:a16="http://schemas.microsoft.com/office/drawing/2014/main" id="{57B8AEAD-81BD-6C08-C050-1C9072F7D1D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307808" y="6396919"/>
            <a:ext cx="420111" cy="420111"/>
          </a:xfrm>
          <a:prstGeom prst="rect">
            <a:avLst/>
          </a:prstGeom>
        </p:spPr>
      </p:pic>
      <p:pic>
        <p:nvPicPr>
          <p:cNvPr id="11" name="Audio Recording Mar 5, 2023 at 2:40:28 PM">
            <a:hlinkClick r:id="" action="ppaction://media"/>
            <a:extLst>
              <a:ext uri="{FF2B5EF4-FFF2-40B4-BE49-F238E27FC236}">
                <a16:creationId xmlns:a16="http://schemas.microsoft.com/office/drawing/2014/main" id="{5E8AA18B-A2FF-D51A-5E9F-EDBFD8B96B9F}"/>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4635591" y="6045200"/>
            <a:ext cx="812800" cy="812800"/>
          </a:xfrm>
          <a:prstGeom prst="rect">
            <a:avLst/>
          </a:prstGeom>
        </p:spPr>
      </p:pic>
    </p:spTree>
    <p:extLst>
      <p:ext uri="{BB962C8B-B14F-4D97-AF65-F5344CB8AC3E}">
        <p14:creationId xmlns:p14="http://schemas.microsoft.com/office/powerpoint/2010/main" val="3095012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64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toy, vector graphics, doll&#10;&#10;Description automatically generated">
            <a:extLst>
              <a:ext uri="{FF2B5EF4-FFF2-40B4-BE49-F238E27FC236}">
                <a16:creationId xmlns:a16="http://schemas.microsoft.com/office/drawing/2014/main" id="{31D52093-6F65-448C-AC72-FE65D7F94838}"/>
              </a:ext>
            </a:extLst>
          </p:cNvPr>
          <p:cNvPicPr>
            <a:picLocks noChangeAspect="1"/>
          </p:cNvPicPr>
          <p:nvPr/>
        </p:nvPicPr>
        <p:blipFill rotWithShape="1">
          <a:blip r:embed="rId5">
            <a:extLst>
              <a:ext uri="{28A0092B-C50C-407E-A947-70E740481C1C}">
                <a14:useLocalDpi xmlns:a14="http://schemas.microsoft.com/office/drawing/2010/main" val="0"/>
              </a:ext>
            </a:extLst>
          </a:blip>
          <a:srcRect t="5436"/>
          <a:stretch/>
        </p:blipFill>
        <p:spPr>
          <a:xfrm>
            <a:off x="1" y="10"/>
            <a:ext cx="9669642" cy="6857990"/>
          </a:xfrm>
          <a:prstGeom prst="rect">
            <a:avLst/>
          </a:prstGeom>
        </p:spPr>
      </p:pic>
      <p:sp>
        <p:nvSpPr>
          <p:cNvPr id="32" name="Rectangle 3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F4058A6B-9594-4152-952D-962A0BC3FF75}"/>
              </a:ext>
            </a:extLst>
          </p:cNvPr>
          <p:cNvSpPr txBox="1"/>
          <p:nvPr/>
        </p:nvSpPr>
        <p:spPr>
          <a:xfrm>
            <a:off x="7935402" y="743447"/>
            <a:ext cx="3445765" cy="3692028"/>
          </a:xfrm>
          <a:prstGeom prst="rect">
            <a:avLst/>
          </a:prstGeom>
          <a:noFill/>
        </p:spPr>
        <p:txBody>
          <a:bodyPr vert="horz" lIns="91440" tIns="45720" rIns="91440" bIns="45720" rtlCol="0" anchor="b">
            <a:normAutofit/>
          </a:bodyPr>
          <a:lstStyle/>
          <a:p>
            <a:pPr algn="ctr">
              <a:lnSpc>
                <a:spcPct val="90000"/>
              </a:lnSpc>
              <a:spcBef>
                <a:spcPct val="0"/>
              </a:spcBef>
              <a:spcAft>
                <a:spcPts val="600"/>
              </a:spcAft>
            </a:pPr>
            <a:r>
              <a:rPr kumimoji="0" lang="en-US" sz="5200" b="1" i="0" u="none" strike="noStrike" cap="none" spc="0" normalizeH="0" baseline="0" noProof="0" dirty="0">
                <a:ln>
                  <a:noFill/>
                </a:ln>
                <a:solidFill>
                  <a:srgbClr val="006298"/>
                </a:solidFill>
                <a:effectLst/>
                <a:uLnTx/>
                <a:uFillTx/>
                <a:latin typeface="Proxima Nova" panose="02000506030000020004" pitchFamily="2" charset="0"/>
                <a:ea typeface="+mj-ea"/>
                <a:cs typeface="+mj-cs"/>
              </a:rPr>
              <a:t>Working o</a:t>
            </a:r>
            <a:r>
              <a:rPr lang="en-US" sz="5200" b="1" dirty="0">
                <a:solidFill>
                  <a:srgbClr val="006298"/>
                </a:solidFill>
                <a:latin typeface="Proxima Nova" panose="02000506030000020004" pitchFamily="2" charset="0"/>
                <a:ea typeface="+mj-ea"/>
                <a:cs typeface="+mj-cs"/>
              </a:rPr>
              <a:t>n a Virtual Team</a:t>
            </a:r>
            <a:endParaRPr lang="en-US" sz="5200" dirty="0">
              <a:solidFill>
                <a:srgbClr val="006298"/>
              </a:solidFill>
              <a:latin typeface="Proxima Nova" panose="02000506030000020004" pitchFamily="2" charset="0"/>
              <a:ea typeface="+mj-ea"/>
              <a:cs typeface="+mj-cs"/>
            </a:endParaRPr>
          </a:p>
        </p:txBody>
      </p:sp>
      <p:sp>
        <p:nvSpPr>
          <p:cNvPr id="6" name="Chevron 5">
            <a:hlinkClick r:id="" action="ppaction://hlinkshowjump?jump=previousslide"/>
            <a:extLst>
              <a:ext uri="{FF2B5EF4-FFF2-40B4-BE49-F238E27FC236}">
                <a16:creationId xmlns:a16="http://schemas.microsoft.com/office/drawing/2014/main" id="{D82909C3-B932-849E-EA13-801903ECA9E7}"/>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7" name="Chevron 6">
            <a:hlinkClick r:id="" action="ppaction://hlinkshowjump?jump=nextslide"/>
            <a:extLst>
              <a:ext uri="{FF2B5EF4-FFF2-40B4-BE49-F238E27FC236}">
                <a16:creationId xmlns:a16="http://schemas.microsoft.com/office/drawing/2014/main" id="{19C762B2-8212-4186-BB85-29AFEBBA4084}"/>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9" name="Graphic 8" descr="Laptop with solid fill">
            <a:hlinkClick r:id="rId6" action="ppaction://hlinksldjump" tooltip="Home"/>
            <a:extLst>
              <a:ext uri="{FF2B5EF4-FFF2-40B4-BE49-F238E27FC236}">
                <a16:creationId xmlns:a16="http://schemas.microsoft.com/office/drawing/2014/main" id="{26F106CE-634B-5711-00DA-B1020617C1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07808" y="6396919"/>
            <a:ext cx="420111" cy="420111"/>
          </a:xfrm>
          <a:prstGeom prst="rect">
            <a:avLst/>
          </a:prstGeom>
        </p:spPr>
      </p:pic>
      <p:pic>
        <p:nvPicPr>
          <p:cNvPr id="10" name="Audio Recording Mar 5, 2023 at 2:41:10 PM">
            <a:hlinkClick r:id="" action="ppaction://media"/>
            <a:extLst>
              <a:ext uri="{FF2B5EF4-FFF2-40B4-BE49-F238E27FC236}">
                <a16:creationId xmlns:a16="http://schemas.microsoft.com/office/drawing/2014/main" id="{EA0BBE65-6221-05F6-F2B1-71150EC7393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16397" y="5967154"/>
            <a:ext cx="812800" cy="812800"/>
          </a:xfrm>
          <a:prstGeom prst="rect">
            <a:avLst/>
          </a:prstGeom>
        </p:spPr>
      </p:pic>
    </p:spTree>
    <p:extLst>
      <p:ext uri="{BB962C8B-B14F-4D97-AF65-F5344CB8AC3E}">
        <p14:creationId xmlns:p14="http://schemas.microsoft.com/office/powerpoint/2010/main" val="25440620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0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60A38F-ED75-4115-9520-50365B646CF5}"/>
              </a:ext>
            </a:extLst>
          </p:cNvPr>
          <p:cNvSpPr>
            <a:spLocks noGrp="1"/>
          </p:cNvSpPr>
          <p:nvPr>
            <p:ph type="title"/>
          </p:nvPr>
        </p:nvSpPr>
        <p:spPr>
          <a:xfrm>
            <a:off x="6513788" y="365125"/>
            <a:ext cx="4840010" cy="1807305"/>
          </a:xfrm>
        </p:spPr>
        <p:txBody>
          <a:bodyPr>
            <a:normAutofit/>
          </a:bodyPr>
          <a:lstStyle/>
          <a:p>
            <a:pPr algn="ctr"/>
            <a:r>
              <a:rPr lang="en-US" b="1">
                <a:solidFill>
                  <a:srgbClr val="006298"/>
                </a:solidFill>
                <a:latin typeface="Proxima Nova" panose="02000506030000020004" pitchFamily="2" charset="0"/>
              </a:rPr>
              <a:t>Working Virtually Is:</a:t>
            </a:r>
            <a:endParaRPr lang="en-US" b="1" dirty="0">
              <a:solidFill>
                <a:srgbClr val="006298"/>
              </a:solidFill>
              <a:latin typeface="Proxima Nova" panose="02000506030000020004" pitchFamily="2" charset="0"/>
            </a:endParaRPr>
          </a:p>
        </p:txBody>
      </p:sp>
      <p:pic>
        <p:nvPicPr>
          <p:cNvPr id="6" name="Picture 5" descr="A picture containing text, toy, vector graphics, doll&#10;&#10;Description automatically generated">
            <a:extLst>
              <a:ext uri="{FF2B5EF4-FFF2-40B4-BE49-F238E27FC236}">
                <a16:creationId xmlns:a16="http://schemas.microsoft.com/office/drawing/2014/main" id="{8A614443-E3A0-4A45-94CC-7820DD21A459}"/>
              </a:ext>
            </a:extLst>
          </p:cNvPr>
          <p:cNvPicPr>
            <a:picLocks noChangeAspect="1"/>
          </p:cNvPicPr>
          <p:nvPr/>
        </p:nvPicPr>
        <p:blipFill rotWithShape="1">
          <a:blip r:embed="rId5">
            <a:extLst>
              <a:ext uri="{28A0092B-C50C-407E-A947-70E740481C1C}">
                <a14:useLocalDpi xmlns:a14="http://schemas.microsoft.com/office/drawing/2010/main" val="0"/>
              </a:ext>
            </a:extLst>
          </a:blip>
          <a:srcRect l="15361" r="17748"/>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7C5FE912-A5AA-4A03-874B-201F9DC02FFB}"/>
              </a:ext>
            </a:extLst>
          </p:cNvPr>
          <p:cNvSpPr>
            <a:spLocks noGrp="1"/>
          </p:cNvSpPr>
          <p:nvPr>
            <p:ph idx="1"/>
          </p:nvPr>
        </p:nvSpPr>
        <p:spPr>
          <a:xfrm>
            <a:off x="6513788" y="1677977"/>
            <a:ext cx="4840010" cy="3843666"/>
          </a:xfrm>
        </p:spPr>
        <p:txBody>
          <a:bodyPr>
            <a:noAutofit/>
          </a:bodyPr>
          <a:lstStyle/>
          <a:p>
            <a:pPr marL="0" indent="0">
              <a:buNone/>
            </a:pPr>
            <a:endParaRPr lang="en-US" sz="3200">
              <a:latin typeface="Proxima Nova" panose="02000506030000020004" pitchFamily="2" charset="0"/>
            </a:endParaRPr>
          </a:p>
          <a:p>
            <a:pPr lvl="1"/>
            <a:r>
              <a:rPr lang="en-US" sz="3200">
                <a:latin typeface="Proxima Nova" panose="02000506030000020004" pitchFamily="2" charset="0"/>
              </a:rPr>
              <a:t>Fully remote</a:t>
            </a:r>
          </a:p>
          <a:p>
            <a:pPr lvl="1"/>
            <a:r>
              <a:rPr lang="en-US" sz="3200">
                <a:latin typeface="Proxima Nova" panose="02000506030000020004" pitchFamily="2" charset="0"/>
              </a:rPr>
              <a:t>Hybrid remote</a:t>
            </a:r>
            <a:endParaRPr lang="en-US" sz="3200" dirty="0">
              <a:latin typeface="Proxima Nova" panose="02000506030000020004" pitchFamily="2" charset="0"/>
            </a:endParaRPr>
          </a:p>
        </p:txBody>
      </p:sp>
      <p:sp>
        <p:nvSpPr>
          <p:cNvPr id="8" name="Chevron 7">
            <a:hlinkClick r:id="" action="ppaction://hlinkshowjump?jump=previousslide"/>
            <a:extLst>
              <a:ext uri="{FF2B5EF4-FFF2-40B4-BE49-F238E27FC236}">
                <a16:creationId xmlns:a16="http://schemas.microsoft.com/office/drawing/2014/main" id="{58EAF3D8-3F69-CEC8-3662-4D6CC5E9DD6A}"/>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9" name="Chevron 8">
            <a:hlinkClick r:id="" action="ppaction://hlinkshowjump?jump=nextslide"/>
            <a:extLst>
              <a:ext uri="{FF2B5EF4-FFF2-40B4-BE49-F238E27FC236}">
                <a16:creationId xmlns:a16="http://schemas.microsoft.com/office/drawing/2014/main" id="{535EBA3F-8E9E-0B1A-D04E-72032A16014E}"/>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10" name="Graphic 9" descr="Laptop with solid fill">
            <a:hlinkClick r:id="rId6" action="ppaction://hlinksldjump" tooltip="Home"/>
            <a:extLst>
              <a:ext uri="{FF2B5EF4-FFF2-40B4-BE49-F238E27FC236}">
                <a16:creationId xmlns:a16="http://schemas.microsoft.com/office/drawing/2014/main" id="{F43887DE-EBA4-67E7-4E14-C2544CCC52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07808" y="6396919"/>
            <a:ext cx="420111" cy="420111"/>
          </a:xfrm>
          <a:prstGeom prst="rect">
            <a:avLst/>
          </a:prstGeom>
        </p:spPr>
      </p:pic>
      <p:pic>
        <p:nvPicPr>
          <p:cNvPr id="12" name="Audio Recording Mar 5, 2023 at 2:41:56 PM">
            <a:hlinkClick r:id="" action="ppaction://media"/>
            <a:extLst>
              <a:ext uri="{FF2B5EF4-FFF2-40B4-BE49-F238E27FC236}">
                <a16:creationId xmlns:a16="http://schemas.microsoft.com/office/drawing/2014/main" id="{AF17D192-D5B2-9F97-A62D-0791C8448B0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956923" y="5794174"/>
            <a:ext cx="812800" cy="812800"/>
          </a:xfrm>
          <a:prstGeom prst="rect">
            <a:avLst/>
          </a:prstGeom>
        </p:spPr>
      </p:pic>
    </p:spTree>
    <p:extLst>
      <p:ext uri="{BB962C8B-B14F-4D97-AF65-F5344CB8AC3E}">
        <p14:creationId xmlns:p14="http://schemas.microsoft.com/office/powerpoint/2010/main" val="22453049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49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408B62-0BB4-4FF3-A98B-0671FAE2E334}"/>
              </a:ext>
            </a:extLst>
          </p:cNvPr>
          <p:cNvSpPr>
            <a:spLocks noGrp="1"/>
          </p:cNvSpPr>
          <p:nvPr>
            <p:ph type="title"/>
          </p:nvPr>
        </p:nvSpPr>
        <p:spPr>
          <a:xfrm>
            <a:off x="7596067" y="1433560"/>
            <a:ext cx="3973385" cy="3692028"/>
          </a:xfrm>
          <a:noFill/>
        </p:spPr>
        <p:txBody>
          <a:bodyPr vert="horz" lIns="91440" tIns="45720" rIns="91440" bIns="45720" rtlCol="0" anchor="b">
            <a:normAutofit/>
          </a:bodyPr>
          <a:lstStyle/>
          <a:p>
            <a:pPr algn="ctr"/>
            <a:r>
              <a:rPr lang="en-US" sz="5200" dirty="0">
                <a:solidFill>
                  <a:srgbClr val="006298"/>
                </a:solidFill>
                <a:latin typeface="Proxima Nova" panose="02000506030000020004" pitchFamily="2" charset="0"/>
              </a:rPr>
              <a:t>What are the </a:t>
            </a:r>
            <a:r>
              <a:rPr lang="en-US" sz="5200" b="1" i="1" dirty="0">
                <a:solidFill>
                  <a:srgbClr val="006298"/>
                </a:solidFill>
                <a:latin typeface="Proxima Nova" panose="02000506030000020004" pitchFamily="2" charset="0"/>
                <a:hlinkClick r:id="rId5" action="ppaction://hlinksldjump"/>
              </a:rPr>
              <a:t>benefits</a:t>
            </a:r>
            <a:r>
              <a:rPr lang="en-US" sz="5200" dirty="0">
                <a:solidFill>
                  <a:srgbClr val="006298"/>
                </a:solidFill>
                <a:latin typeface="Proxima Nova" panose="02000506030000020004" pitchFamily="2" charset="0"/>
              </a:rPr>
              <a:t> of working on a virtual team?</a:t>
            </a:r>
          </a:p>
        </p:txBody>
      </p:sp>
      <p:pic>
        <p:nvPicPr>
          <p:cNvPr id="5" name="Picture 4" descr="Graphical user interface, website&#10;&#10;Description automatically generated">
            <a:extLst>
              <a:ext uri="{FF2B5EF4-FFF2-40B4-BE49-F238E27FC236}">
                <a16:creationId xmlns:a16="http://schemas.microsoft.com/office/drawing/2014/main" id="{8F4B9A0E-7C97-4A8A-8768-F728D9BFF157}"/>
              </a:ext>
            </a:extLst>
          </p:cNvPr>
          <p:cNvPicPr>
            <a:picLocks noChangeAspect="1"/>
          </p:cNvPicPr>
          <p:nvPr/>
        </p:nvPicPr>
        <p:blipFill rotWithShape="1">
          <a:blip r:embed="rId6">
            <a:alphaModFix amt="70000"/>
            <a:extLst>
              <a:ext uri="{28A0092B-C50C-407E-A947-70E740481C1C}">
                <a14:useLocalDpi xmlns:a14="http://schemas.microsoft.com/office/drawing/2010/main" val="0"/>
              </a:ext>
            </a:extLst>
          </a:blip>
          <a:srcRect l="175" r="12388" b="-1"/>
          <a:stretch/>
        </p:blipFill>
        <p:spPr>
          <a:xfrm>
            <a:off x="20" y="10"/>
            <a:ext cx="6992881" cy="6857990"/>
          </a:xfrm>
          <a:prstGeom prst="rect">
            <a:avLst/>
          </a:prstGeom>
        </p:spPr>
      </p:pic>
      <p:sp>
        <p:nvSpPr>
          <p:cNvPr id="4" name="Chevron 3">
            <a:hlinkClick r:id="" action="ppaction://hlinkshowjump?jump=previousslide"/>
            <a:extLst>
              <a:ext uri="{FF2B5EF4-FFF2-40B4-BE49-F238E27FC236}">
                <a16:creationId xmlns:a16="http://schemas.microsoft.com/office/drawing/2014/main" id="{5C10B07E-A45D-3BBA-5530-28FE4694C744}"/>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Chevron 5">
            <a:hlinkClick r:id="" action="ppaction://hlinkshowjump?jump=nextslide"/>
            <a:extLst>
              <a:ext uri="{FF2B5EF4-FFF2-40B4-BE49-F238E27FC236}">
                <a16:creationId xmlns:a16="http://schemas.microsoft.com/office/drawing/2014/main" id="{D9E2EF73-BDFA-94EA-6ED2-1178333C2A5D}"/>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7" name="Graphic 6" descr="Laptop with solid fill">
            <a:hlinkClick r:id="rId7" action="ppaction://hlinksldjump" tooltip="Home"/>
            <a:extLst>
              <a:ext uri="{FF2B5EF4-FFF2-40B4-BE49-F238E27FC236}">
                <a16:creationId xmlns:a16="http://schemas.microsoft.com/office/drawing/2014/main" id="{7E17398D-5784-BE06-D091-8BE3AAB365D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07808" y="6396919"/>
            <a:ext cx="420111" cy="420111"/>
          </a:xfrm>
          <a:prstGeom prst="rect">
            <a:avLst/>
          </a:prstGeom>
        </p:spPr>
      </p:pic>
      <p:pic>
        <p:nvPicPr>
          <p:cNvPr id="8" name="Audio Recording Mar 5, 2023 at 2:42:14 PM">
            <a:hlinkClick r:id="" action="ppaction://media"/>
            <a:extLst>
              <a:ext uri="{FF2B5EF4-FFF2-40B4-BE49-F238E27FC236}">
                <a16:creationId xmlns:a16="http://schemas.microsoft.com/office/drawing/2014/main" id="{B0824209-7825-51D1-346A-764684F29CF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299209" y="5775636"/>
            <a:ext cx="812800" cy="812800"/>
          </a:xfrm>
          <a:prstGeom prst="rect">
            <a:avLst/>
          </a:prstGeom>
        </p:spPr>
      </p:pic>
    </p:spTree>
    <p:extLst>
      <p:ext uri="{BB962C8B-B14F-4D97-AF65-F5344CB8AC3E}">
        <p14:creationId xmlns:p14="http://schemas.microsoft.com/office/powerpoint/2010/main" val="52004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94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009288-6821-45B9-B5C0-9686FA0AD4B9}"/>
              </a:ext>
            </a:extLst>
          </p:cNvPr>
          <p:cNvSpPr>
            <a:spLocks noGrp="1"/>
          </p:cNvSpPr>
          <p:nvPr>
            <p:ph type="title"/>
          </p:nvPr>
        </p:nvSpPr>
        <p:spPr>
          <a:xfrm>
            <a:off x="6513788" y="365125"/>
            <a:ext cx="4840010" cy="1807305"/>
          </a:xfrm>
        </p:spPr>
        <p:txBody>
          <a:bodyPr>
            <a:normAutofit/>
          </a:bodyPr>
          <a:lstStyle/>
          <a:p>
            <a:pPr algn="ctr"/>
            <a:r>
              <a:rPr lang="en-US" sz="4000" b="1" dirty="0">
                <a:solidFill>
                  <a:srgbClr val="006298"/>
                </a:solidFill>
                <a:latin typeface="Proxima Nova" panose="02000506030000020004" pitchFamily="2" charset="0"/>
              </a:rPr>
              <a:t>Benefits of Working Virtually</a:t>
            </a:r>
          </a:p>
        </p:txBody>
      </p:sp>
      <p:pic>
        <p:nvPicPr>
          <p:cNvPr id="14" name="Picture 13" descr="A picture containing text, toy, vector graphics, doll&#10;&#10;Description automatically generated">
            <a:extLst>
              <a:ext uri="{FF2B5EF4-FFF2-40B4-BE49-F238E27FC236}">
                <a16:creationId xmlns:a16="http://schemas.microsoft.com/office/drawing/2014/main" id="{3FDA25F7-FCF0-41D7-8FF1-DD98F142AB89}"/>
              </a:ext>
            </a:extLst>
          </p:cNvPr>
          <p:cNvPicPr>
            <a:picLocks noChangeAspect="1"/>
          </p:cNvPicPr>
          <p:nvPr/>
        </p:nvPicPr>
        <p:blipFill rotWithShape="1">
          <a:blip r:embed="rId5">
            <a:extLst>
              <a:ext uri="{28A0092B-C50C-407E-A947-70E740481C1C}">
                <a14:useLocalDpi xmlns:a14="http://schemas.microsoft.com/office/drawing/2010/main" val="0"/>
              </a:ext>
            </a:extLst>
          </a:blip>
          <a:srcRect l="15361" r="17748"/>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35" name="Content Placeholder 4">
            <a:extLst>
              <a:ext uri="{FF2B5EF4-FFF2-40B4-BE49-F238E27FC236}">
                <a16:creationId xmlns:a16="http://schemas.microsoft.com/office/drawing/2014/main" id="{3879EB7A-DFB9-49D6-8EC0-2F978C15B309}"/>
              </a:ext>
            </a:extLst>
          </p:cNvPr>
          <p:cNvGraphicFramePr>
            <a:graphicFrameLocks noGrp="1"/>
          </p:cNvGraphicFramePr>
          <p:nvPr>
            <p:ph idx="1"/>
            <p:extLst>
              <p:ext uri="{D42A27DB-BD31-4B8C-83A1-F6EECF244321}">
                <p14:modId xmlns:p14="http://schemas.microsoft.com/office/powerpoint/2010/main" val="3168200508"/>
              </p:ext>
            </p:extLst>
          </p:nvPr>
        </p:nvGraphicFramePr>
        <p:xfrm>
          <a:off x="6513788" y="2333296"/>
          <a:ext cx="5318548" cy="390291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Chevron 3">
            <a:hlinkClick r:id="" action="ppaction://hlinkshowjump?jump=previousslide"/>
            <a:extLst>
              <a:ext uri="{FF2B5EF4-FFF2-40B4-BE49-F238E27FC236}">
                <a16:creationId xmlns:a16="http://schemas.microsoft.com/office/drawing/2014/main" id="{F821CE6B-EB14-EBD5-00C4-7A15C9A2234A}"/>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5" name="Chevron 4">
            <a:hlinkClick r:id="" action="ppaction://hlinkshowjump?jump=nextslide"/>
            <a:extLst>
              <a:ext uri="{FF2B5EF4-FFF2-40B4-BE49-F238E27FC236}">
                <a16:creationId xmlns:a16="http://schemas.microsoft.com/office/drawing/2014/main" id="{5467D1D6-8E60-D96F-D857-B77B97DF96A4}"/>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6" name="Graphic 5" descr="Laptop with solid fill">
            <a:hlinkClick r:id="rId11" action="ppaction://hlinksldjump" tooltip="Home"/>
            <a:extLst>
              <a:ext uri="{FF2B5EF4-FFF2-40B4-BE49-F238E27FC236}">
                <a16:creationId xmlns:a16="http://schemas.microsoft.com/office/drawing/2014/main" id="{15C7A6A3-0958-2266-F5C6-5217A6E59857}"/>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307808" y="6396919"/>
            <a:ext cx="420111" cy="420111"/>
          </a:xfrm>
          <a:prstGeom prst="rect">
            <a:avLst/>
          </a:prstGeom>
        </p:spPr>
      </p:pic>
      <p:pic>
        <p:nvPicPr>
          <p:cNvPr id="7" name="Audio Recording Mar 5, 2023 at 2:45:46 PM">
            <a:hlinkClick r:id="" action="ppaction://media"/>
            <a:extLst>
              <a:ext uri="{FF2B5EF4-FFF2-40B4-BE49-F238E27FC236}">
                <a16:creationId xmlns:a16="http://schemas.microsoft.com/office/drawing/2014/main" id="{A5212AA3-88F9-5A34-0A8E-BE2D7E123456}"/>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4499079" y="5991225"/>
            <a:ext cx="812800" cy="812800"/>
          </a:xfrm>
          <a:prstGeom prst="rect">
            <a:avLst/>
          </a:prstGeom>
        </p:spPr>
      </p:pic>
    </p:spTree>
    <p:extLst>
      <p:ext uri="{BB962C8B-B14F-4D97-AF65-F5344CB8AC3E}">
        <p14:creationId xmlns:p14="http://schemas.microsoft.com/office/powerpoint/2010/main" val="16972323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8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408B62-0BB4-4FF3-A98B-0671FAE2E334}"/>
              </a:ext>
            </a:extLst>
          </p:cNvPr>
          <p:cNvSpPr>
            <a:spLocks noGrp="1"/>
          </p:cNvSpPr>
          <p:nvPr>
            <p:ph type="title"/>
          </p:nvPr>
        </p:nvSpPr>
        <p:spPr>
          <a:xfrm>
            <a:off x="7423539" y="1332919"/>
            <a:ext cx="3973385" cy="3692028"/>
          </a:xfrm>
          <a:noFill/>
        </p:spPr>
        <p:txBody>
          <a:bodyPr vert="horz" lIns="91440" tIns="45720" rIns="91440" bIns="45720" rtlCol="0" anchor="b">
            <a:normAutofit/>
          </a:bodyPr>
          <a:lstStyle/>
          <a:p>
            <a:pPr algn="ctr"/>
            <a:r>
              <a:rPr lang="en-US" sz="5200" dirty="0">
                <a:solidFill>
                  <a:srgbClr val="006298"/>
                </a:solidFill>
                <a:latin typeface="Proxima Nova" panose="02000506030000020004" pitchFamily="2" charset="0"/>
              </a:rPr>
              <a:t>What are the </a:t>
            </a:r>
            <a:r>
              <a:rPr lang="en-US" sz="5200" b="1" i="1" dirty="0">
                <a:solidFill>
                  <a:srgbClr val="006298"/>
                </a:solidFill>
                <a:latin typeface="Proxima Nova" panose="02000506030000020004" pitchFamily="2" charset="0"/>
                <a:hlinkClick r:id="rId5" action="ppaction://hlinksldjump"/>
              </a:rPr>
              <a:t>challenges</a:t>
            </a:r>
            <a:r>
              <a:rPr lang="en-US" sz="5200" dirty="0">
                <a:solidFill>
                  <a:srgbClr val="006298"/>
                </a:solidFill>
                <a:latin typeface="Proxima Nova" panose="02000506030000020004" pitchFamily="2" charset="0"/>
              </a:rPr>
              <a:t> working on a virtual team?</a:t>
            </a:r>
          </a:p>
        </p:txBody>
      </p:sp>
      <p:pic>
        <p:nvPicPr>
          <p:cNvPr id="5" name="Picture 4" descr="Graphical user interface, website&#10;&#10;Description automatically generated">
            <a:extLst>
              <a:ext uri="{FF2B5EF4-FFF2-40B4-BE49-F238E27FC236}">
                <a16:creationId xmlns:a16="http://schemas.microsoft.com/office/drawing/2014/main" id="{8F4B9A0E-7C97-4A8A-8768-F728D9BFF157}"/>
              </a:ext>
            </a:extLst>
          </p:cNvPr>
          <p:cNvPicPr>
            <a:picLocks noChangeAspect="1"/>
          </p:cNvPicPr>
          <p:nvPr/>
        </p:nvPicPr>
        <p:blipFill rotWithShape="1">
          <a:blip r:embed="rId6">
            <a:alphaModFix amt="70000"/>
            <a:extLst>
              <a:ext uri="{28A0092B-C50C-407E-A947-70E740481C1C}">
                <a14:useLocalDpi xmlns:a14="http://schemas.microsoft.com/office/drawing/2010/main" val="0"/>
              </a:ext>
            </a:extLst>
          </a:blip>
          <a:srcRect l="175" r="12388" b="-1"/>
          <a:stretch/>
        </p:blipFill>
        <p:spPr>
          <a:xfrm>
            <a:off x="269895" y="150823"/>
            <a:ext cx="6992881" cy="6857990"/>
          </a:xfrm>
          <a:prstGeom prst="rect">
            <a:avLst/>
          </a:prstGeom>
        </p:spPr>
      </p:pic>
      <p:sp>
        <p:nvSpPr>
          <p:cNvPr id="4" name="Chevron 3">
            <a:hlinkClick r:id="" action="ppaction://hlinkshowjump?jump=previousslide"/>
            <a:extLst>
              <a:ext uri="{FF2B5EF4-FFF2-40B4-BE49-F238E27FC236}">
                <a16:creationId xmlns:a16="http://schemas.microsoft.com/office/drawing/2014/main" id="{C6DB1E01-F446-9905-FF0E-46D20BC3F399}"/>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Chevron 5">
            <a:hlinkClick r:id="" action="ppaction://hlinkshowjump?jump=nextslide"/>
            <a:extLst>
              <a:ext uri="{FF2B5EF4-FFF2-40B4-BE49-F238E27FC236}">
                <a16:creationId xmlns:a16="http://schemas.microsoft.com/office/drawing/2014/main" id="{AC4D7BCE-D0F3-1DEF-28FA-8003B49052CC}"/>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7" name="Graphic 6" descr="Laptop with solid fill">
            <a:hlinkClick r:id="rId7" action="ppaction://hlinksldjump" tooltip="Home"/>
            <a:extLst>
              <a:ext uri="{FF2B5EF4-FFF2-40B4-BE49-F238E27FC236}">
                <a16:creationId xmlns:a16="http://schemas.microsoft.com/office/drawing/2014/main" id="{76D39C44-A56E-BF12-EF9A-9FDBC6C3C74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07808" y="6396919"/>
            <a:ext cx="420111" cy="420111"/>
          </a:xfrm>
          <a:prstGeom prst="rect">
            <a:avLst/>
          </a:prstGeom>
        </p:spPr>
      </p:pic>
      <p:pic>
        <p:nvPicPr>
          <p:cNvPr id="8" name="Audio Recording Mar 5, 2023 at 2:46:08 PM">
            <a:hlinkClick r:id="" action="ppaction://media"/>
            <a:extLst>
              <a:ext uri="{FF2B5EF4-FFF2-40B4-BE49-F238E27FC236}">
                <a16:creationId xmlns:a16="http://schemas.microsoft.com/office/drawing/2014/main" id="{F8F516D0-33E2-88F2-D138-D4234B7167D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92266" y="5967154"/>
            <a:ext cx="812800" cy="812800"/>
          </a:xfrm>
          <a:prstGeom prst="rect">
            <a:avLst/>
          </a:prstGeom>
        </p:spPr>
      </p:pic>
    </p:spTree>
    <p:extLst>
      <p:ext uri="{BB962C8B-B14F-4D97-AF65-F5344CB8AC3E}">
        <p14:creationId xmlns:p14="http://schemas.microsoft.com/office/powerpoint/2010/main" val="11990809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659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009288-6821-45B9-B5C0-9686FA0AD4B9}"/>
              </a:ext>
            </a:extLst>
          </p:cNvPr>
          <p:cNvSpPr>
            <a:spLocks noGrp="1"/>
          </p:cNvSpPr>
          <p:nvPr>
            <p:ph type="title"/>
          </p:nvPr>
        </p:nvSpPr>
        <p:spPr>
          <a:xfrm>
            <a:off x="346711" y="262996"/>
            <a:ext cx="5251316" cy="1807305"/>
          </a:xfrm>
        </p:spPr>
        <p:txBody>
          <a:bodyPr>
            <a:normAutofit/>
          </a:bodyPr>
          <a:lstStyle/>
          <a:p>
            <a:pPr algn="ctr"/>
            <a:r>
              <a:rPr lang="en-US" sz="4000" b="1" dirty="0">
                <a:solidFill>
                  <a:srgbClr val="006298"/>
                </a:solidFill>
                <a:latin typeface="Proxima Nova" panose="02000506030000020004" pitchFamily="2" charset="0"/>
              </a:rPr>
              <a:t>Challenges of Working Virtually</a:t>
            </a:r>
          </a:p>
        </p:txBody>
      </p:sp>
      <p:graphicFrame>
        <p:nvGraphicFramePr>
          <p:cNvPr id="30" name="Content Placeholder 4">
            <a:extLst>
              <a:ext uri="{FF2B5EF4-FFF2-40B4-BE49-F238E27FC236}">
                <a16:creationId xmlns:a16="http://schemas.microsoft.com/office/drawing/2014/main" id="{1218ECE3-4B70-44D0-AC1D-00638C504980}"/>
              </a:ext>
            </a:extLst>
          </p:cNvPr>
          <p:cNvGraphicFramePr>
            <a:graphicFrameLocks noGrp="1"/>
          </p:cNvGraphicFramePr>
          <p:nvPr>
            <p:ph idx="1"/>
            <p:extLst>
              <p:ext uri="{D42A27DB-BD31-4B8C-83A1-F6EECF244321}">
                <p14:modId xmlns:p14="http://schemas.microsoft.com/office/powerpoint/2010/main" val="2934534193"/>
              </p:ext>
            </p:extLst>
          </p:nvPr>
        </p:nvGraphicFramePr>
        <p:xfrm>
          <a:off x="346710" y="2070301"/>
          <a:ext cx="5962785" cy="43723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4" name="Picture 13" descr="A picture containing text, toy, vector graphics, doll&#10;&#10;Description automatically generated">
            <a:extLst>
              <a:ext uri="{FF2B5EF4-FFF2-40B4-BE49-F238E27FC236}">
                <a16:creationId xmlns:a16="http://schemas.microsoft.com/office/drawing/2014/main" id="{C8DD40E4-5E95-4ED1-8C04-93448E7304B4}"/>
              </a:ext>
            </a:extLst>
          </p:cNvPr>
          <p:cNvPicPr>
            <a:picLocks noChangeAspect="1"/>
          </p:cNvPicPr>
          <p:nvPr/>
        </p:nvPicPr>
        <p:blipFill rotWithShape="1">
          <a:blip r:embed="rId10">
            <a:extLst>
              <a:ext uri="{28A0092B-C50C-407E-A947-70E740481C1C}">
                <a14:useLocalDpi xmlns:a14="http://schemas.microsoft.com/office/drawing/2010/main" val="0"/>
              </a:ext>
            </a:extLst>
          </a:blip>
          <a:srcRect l="16201" r="1858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Chevron 3">
            <a:hlinkClick r:id="" action="ppaction://hlinkshowjump?jump=previousslide"/>
            <a:extLst>
              <a:ext uri="{FF2B5EF4-FFF2-40B4-BE49-F238E27FC236}">
                <a16:creationId xmlns:a16="http://schemas.microsoft.com/office/drawing/2014/main" id="{657EE9B5-C995-F036-BC49-A74C1AA63594}"/>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5" name="Chevron 4">
            <a:hlinkClick r:id="" action="ppaction://hlinkshowjump?jump=nextslide"/>
            <a:extLst>
              <a:ext uri="{FF2B5EF4-FFF2-40B4-BE49-F238E27FC236}">
                <a16:creationId xmlns:a16="http://schemas.microsoft.com/office/drawing/2014/main" id="{2EA6990F-AF0A-9281-73AF-E16CB3698478}"/>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6" name="Graphic 5" descr="Laptop with solid fill">
            <a:hlinkClick r:id="rId11" action="ppaction://hlinksldjump" tooltip="Home"/>
            <a:extLst>
              <a:ext uri="{FF2B5EF4-FFF2-40B4-BE49-F238E27FC236}">
                <a16:creationId xmlns:a16="http://schemas.microsoft.com/office/drawing/2014/main" id="{C6BA8EDA-4AD6-7519-A6A8-F14A2A6F98E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307808" y="6396919"/>
            <a:ext cx="420111" cy="420111"/>
          </a:xfrm>
          <a:prstGeom prst="rect">
            <a:avLst/>
          </a:prstGeom>
        </p:spPr>
      </p:pic>
      <p:pic>
        <p:nvPicPr>
          <p:cNvPr id="7" name="Audio Recording Mar 5, 2023 at 2:48:34 PM">
            <a:hlinkClick r:id="" action="ppaction://media"/>
            <a:extLst>
              <a:ext uri="{FF2B5EF4-FFF2-40B4-BE49-F238E27FC236}">
                <a16:creationId xmlns:a16="http://schemas.microsoft.com/office/drawing/2014/main" id="{600D449D-ECF7-03B6-7F83-7575D660C779}"/>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27601" y="5967154"/>
            <a:ext cx="812800" cy="812800"/>
          </a:xfrm>
          <a:prstGeom prst="rect">
            <a:avLst/>
          </a:prstGeom>
        </p:spPr>
      </p:pic>
    </p:spTree>
    <p:extLst>
      <p:ext uri="{BB962C8B-B14F-4D97-AF65-F5344CB8AC3E}">
        <p14:creationId xmlns:p14="http://schemas.microsoft.com/office/powerpoint/2010/main" val="23331815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70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009288-6821-45B9-B5C0-9686FA0AD4B9}"/>
              </a:ext>
            </a:extLst>
          </p:cNvPr>
          <p:cNvSpPr>
            <a:spLocks noGrp="1"/>
          </p:cNvSpPr>
          <p:nvPr>
            <p:ph type="title"/>
          </p:nvPr>
        </p:nvSpPr>
        <p:spPr>
          <a:xfrm>
            <a:off x="638882" y="639193"/>
            <a:ext cx="2699741" cy="3788362"/>
          </a:xfrm>
        </p:spPr>
        <p:txBody>
          <a:bodyPr vert="horz" lIns="91440" tIns="45720" rIns="91440" bIns="45720" rtlCol="0" anchor="ctr">
            <a:normAutofit/>
          </a:bodyPr>
          <a:lstStyle/>
          <a:p>
            <a:pPr algn="ctr"/>
            <a:r>
              <a:rPr lang="en-US" sz="3600" b="1" kern="1200" dirty="0">
                <a:solidFill>
                  <a:srgbClr val="006298"/>
                </a:solidFill>
                <a:latin typeface="Proxima Nova" panose="02000506030000020004" pitchFamily="2" charset="0"/>
              </a:rPr>
              <a:t>2021 State of Remote Work Report by Buffer</a:t>
            </a:r>
          </a:p>
        </p:txBody>
      </p:sp>
      <p:sp>
        <p:nvSpPr>
          <p:cNvPr id="137"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 pie chart showing data on what has changed the most about working remotely. ">
            <a:hlinkClick r:id="rId5" tooltip="Click Here For Report!"/>
            <a:extLst>
              <a:ext uri="{FF2B5EF4-FFF2-40B4-BE49-F238E27FC236}">
                <a16:creationId xmlns:a16="http://schemas.microsoft.com/office/drawing/2014/main" id="{95FFBE83-844D-4B9C-A9B1-293FC86C9B36}"/>
              </a:ext>
            </a:extLst>
          </p:cNvPr>
          <p:cNvPicPr>
            <a:picLocks noGrp="1" noChangeAspect="1" noChangeArrowheads="1"/>
          </p:cNvPicPr>
          <p:nvPr>
            <p:ph idx="1"/>
          </p:nvPr>
        </p:nvPicPr>
        <p:blipFill>
          <a:blip r:embed="rId6">
            <a:alphaModFix amt="85000"/>
            <a:extLst>
              <a:ext uri="{28A0092B-C50C-407E-A947-70E740481C1C}">
                <a14:useLocalDpi xmlns:a14="http://schemas.microsoft.com/office/drawing/2010/main" val="0"/>
              </a:ext>
            </a:extLst>
          </a:blip>
          <a:stretch>
            <a:fillRect/>
          </a:stretch>
        </p:blipFill>
        <p:spPr bwMode="auto">
          <a:xfrm>
            <a:off x="3168502" y="418934"/>
            <a:ext cx="8915800" cy="6307925"/>
          </a:xfrm>
          <a:prstGeom prst="rect">
            <a:avLst/>
          </a:prstGeom>
          <a:noFill/>
          <a:extLst>
            <a:ext uri="{909E8E84-426E-40DD-AFC4-6F175D3DCCD1}">
              <a14:hiddenFill xmlns:a14="http://schemas.microsoft.com/office/drawing/2010/main">
                <a:solidFill>
                  <a:srgbClr val="FFFFFF"/>
                </a:solidFill>
              </a14:hiddenFill>
            </a:ext>
          </a:extLst>
        </p:spPr>
      </p:pic>
      <p:sp>
        <p:nvSpPr>
          <p:cNvPr id="4" name="Chevron 3">
            <a:hlinkClick r:id="" action="ppaction://hlinkshowjump?jump=previousslide"/>
            <a:extLst>
              <a:ext uri="{FF2B5EF4-FFF2-40B4-BE49-F238E27FC236}">
                <a16:creationId xmlns:a16="http://schemas.microsoft.com/office/drawing/2014/main" id="{555E34DC-3B8D-D58E-7316-2049DF837C10}"/>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5" name="Chevron 4">
            <a:hlinkClick r:id="" action="ppaction://hlinkshowjump?jump=nextslide"/>
            <a:extLst>
              <a:ext uri="{FF2B5EF4-FFF2-40B4-BE49-F238E27FC236}">
                <a16:creationId xmlns:a16="http://schemas.microsoft.com/office/drawing/2014/main" id="{4C8A6B98-21CE-131A-64A9-FB4413A0D9D0}"/>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6" name="Graphic 5" descr="Laptop with solid fill">
            <a:hlinkClick r:id="rId7" action="ppaction://hlinksldjump" tooltip="Home"/>
            <a:extLst>
              <a:ext uri="{FF2B5EF4-FFF2-40B4-BE49-F238E27FC236}">
                <a16:creationId xmlns:a16="http://schemas.microsoft.com/office/drawing/2014/main" id="{E3E02DD3-A827-F64B-2BFB-CFDD5527E5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07808" y="6396919"/>
            <a:ext cx="420111" cy="420111"/>
          </a:xfrm>
          <a:prstGeom prst="rect">
            <a:avLst/>
          </a:prstGeom>
        </p:spPr>
      </p:pic>
      <p:pic>
        <p:nvPicPr>
          <p:cNvPr id="7" name="Audio Recording Mar 5, 2023 at 2:49:54 PM">
            <a:hlinkClick r:id="" action="ppaction://media"/>
            <a:extLst>
              <a:ext uri="{FF2B5EF4-FFF2-40B4-BE49-F238E27FC236}">
                <a16:creationId xmlns:a16="http://schemas.microsoft.com/office/drawing/2014/main" id="{57BB1491-9260-DC22-41DE-6F39C1AD0EF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705063" y="1587500"/>
            <a:ext cx="812800" cy="812800"/>
          </a:xfrm>
          <a:prstGeom prst="rect">
            <a:avLst/>
          </a:prstGeom>
        </p:spPr>
      </p:pic>
    </p:spTree>
    <p:extLst>
      <p:ext uri="{BB962C8B-B14F-4D97-AF65-F5344CB8AC3E}">
        <p14:creationId xmlns:p14="http://schemas.microsoft.com/office/powerpoint/2010/main" val="1750216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01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F70D66-699B-4950-B53B-474B0E940D88}"/>
              </a:ext>
            </a:extLst>
          </p:cNvPr>
          <p:cNvSpPr>
            <a:spLocks noGrp="1"/>
          </p:cNvSpPr>
          <p:nvPr>
            <p:ph type="title" idx="4294967295"/>
          </p:nvPr>
        </p:nvSpPr>
        <p:spPr>
          <a:xfrm>
            <a:off x="7185129" y="1013610"/>
            <a:ext cx="4811593" cy="3579171"/>
          </a:xfrm>
          <a:noFill/>
        </p:spPr>
        <p:txBody>
          <a:bodyPr vert="horz" lIns="91440" tIns="45720" rIns="91440" bIns="45720" rtlCol="0" anchor="b">
            <a:normAutofit/>
          </a:bodyPr>
          <a:lstStyle/>
          <a:p>
            <a:pPr algn="ctr"/>
            <a:r>
              <a:rPr lang="en-US" sz="4000" dirty="0">
                <a:latin typeface="Proxima Nova" panose="02000506030000020004" pitchFamily="2" charset="0"/>
              </a:rPr>
              <a:t>What is your role as a leader in helping reduce some of the challenges we discussed?</a:t>
            </a:r>
          </a:p>
        </p:txBody>
      </p:sp>
      <p:pic>
        <p:nvPicPr>
          <p:cNvPr id="5" name="Picture 4" descr="Graphical user interface&#10;&#10;Description automatically generated">
            <a:extLst>
              <a:ext uri="{FF2B5EF4-FFF2-40B4-BE49-F238E27FC236}">
                <a16:creationId xmlns:a16="http://schemas.microsoft.com/office/drawing/2014/main" id="{368F4196-2761-44D6-89C0-2FC5EA46D00A}"/>
              </a:ext>
            </a:extLst>
          </p:cNvPr>
          <p:cNvPicPr>
            <a:picLocks noChangeAspect="1"/>
          </p:cNvPicPr>
          <p:nvPr/>
        </p:nvPicPr>
        <p:blipFill rotWithShape="1">
          <a:blip r:embed="rId5">
            <a:alphaModFix amt="50000"/>
            <a:extLst>
              <a:ext uri="{28A0092B-C50C-407E-A947-70E740481C1C}">
                <a14:useLocalDpi xmlns:a14="http://schemas.microsoft.com/office/drawing/2010/main" val="0"/>
              </a:ext>
            </a:extLst>
          </a:blip>
          <a:srcRect t="1929" r="-1" b="-1"/>
          <a:stretch/>
        </p:blipFill>
        <p:spPr>
          <a:xfrm>
            <a:off x="20" y="10"/>
            <a:ext cx="6992881" cy="6857990"/>
          </a:xfrm>
          <a:prstGeom prst="rect">
            <a:avLst/>
          </a:prstGeom>
        </p:spPr>
      </p:pic>
      <p:sp>
        <p:nvSpPr>
          <p:cNvPr id="4" name="Chevron 3">
            <a:hlinkClick r:id="" action="ppaction://hlinkshowjump?jump=previousslide"/>
            <a:extLst>
              <a:ext uri="{FF2B5EF4-FFF2-40B4-BE49-F238E27FC236}">
                <a16:creationId xmlns:a16="http://schemas.microsoft.com/office/drawing/2014/main" id="{FBAE45AB-5B03-B6E3-607E-977513803007}"/>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Chevron 5">
            <a:hlinkClick r:id="" action="ppaction://hlinkshowjump?jump=nextslide"/>
            <a:extLst>
              <a:ext uri="{FF2B5EF4-FFF2-40B4-BE49-F238E27FC236}">
                <a16:creationId xmlns:a16="http://schemas.microsoft.com/office/drawing/2014/main" id="{2344FB2C-03E9-C3E0-138A-20465DC5E131}"/>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7" name="Graphic 6" descr="Laptop with solid fill">
            <a:hlinkClick r:id="rId6" action="ppaction://hlinksldjump" tooltip="Home"/>
            <a:extLst>
              <a:ext uri="{FF2B5EF4-FFF2-40B4-BE49-F238E27FC236}">
                <a16:creationId xmlns:a16="http://schemas.microsoft.com/office/drawing/2014/main" id="{5C530F32-2894-1AAB-02C2-0D4A41CC5BE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07808" y="6396919"/>
            <a:ext cx="420111" cy="420111"/>
          </a:xfrm>
          <a:prstGeom prst="rect">
            <a:avLst/>
          </a:prstGeom>
        </p:spPr>
      </p:pic>
      <p:pic>
        <p:nvPicPr>
          <p:cNvPr id="8" name="Audio Recording Mar 5, 2023 at 2:50:40 PM">
            <a:hlinkClick r:id="" action="ppaction://media"/>
            <a:extLst>
              <a:ext uri="{FF2B5EF4-FFF2-40B4-BE49-F238E27FC236}">
                <a16:creationId xmlns:a16="http://schemas.microsoft.com/office/drawing/2014/main" id="{96B865A3-8849-B2B2-AF81-AD7DC79D93B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351766" y="5961511"/>
            <a:ext cx="812800" cy="812800"/>
          </a:xfrm>
          <a:prstGeom prst="rect">
            <a:avLst/>
          </a:prstGeom>
        </p:spPr>
      </p:pic>
    </p:spTree>
    <p:extLst>
      <p:ext uri="{BB962C8B-B14F-4D97-AF65-F5344CB8AC3E}">
        <p14:creationId xmlns:p14="http://schemas.microsoft.com/office/powerpoint/2010/main" val="226769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352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Placeholder 15" descr="Graphical user interface, website&#10;&#10;Description automatically generated">
            <a:extLst>
              <a:ext uri="{FF2B5EF4-FFF2-40B4-BE49-F238E27FC236}">
                <a16:creationId xmlns:a16="http://schemas.microsoft.com/office/drawing/2014/main" id="{10AECD68-F5B8-4FB7-962E-0B780F90630D}"/>
              </a:ext>
            </a:extLst>
          </p:cNvPr>
          <p:cNvPicPr>
            <a:picLocks noChangeAspect="1"/>
          </p:cNvPicPr>
          <p:nvPr/>
        </p:nvPicPr>
        <p:blipFill rotWithShape="1">
          <a:blip r:embed="rId5">
            <a:extLst>
              <a:ext uri="{28A0092B-C50C-407E-A947-70E740481C1C}">
                <a14:useLocalDpi xmlns:a14="http://schemas.microsoft.com/office/drawing/2010/main" val="0"/>
              </a:ext>
            </a:extLst>
          </a:blip>
          <a:srcRect t="1557" b="3879"/>
          <a:stretch/>
        </p:blipFill>
        <p:spPr>
          <a:xfrm>
            <a:off x="2522356" y="10"/>
            <a:ext cx="9669642" cy="6857990"/>
          </a:xfrm>
          <a:prstGeom prst="rect">
            <a:avLst/>
          </a:prstGeom>
        </p:spPr>
      </p:pic>
      <p:sp>
        <p:nvSpPr>
          <p:cNvPr id="38" name="Rectangle 3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6">
            <a:extLst>
              <a:ext uri="{FF2B5EF4-FFF2-40B4-BE49-F238E27FC236}">
                <a16:creationId xmlns:a16="http://schemas.microsoft.com/office/drawing/2014/main" id="{AE363F62-DEEF-44FE-B099-3E4B8D93E49D}"/>
              </a:ext>
            </a:extLst>
          </p:cNvPr>
          <p:cNvSpPr>
            <a:spLocks noGrp="1"/>
          </p:cNvSpPr>
          <p:nvPr>
            <p:ph type="title"/>
          </p:nvPr>
        </p:nvSpPr>
        <p:spPr>
          <a:xfrm>
            <a:off x="228599" y="2231940"/>
            <a:ext cx="3822189" cy="2395728"/>
          </a:xfrm>
        </p:spPr>
        <p:txBody>
          <a:bodyPr vert="horz" lIns="91440" tIns="45720" rIns="91440" bIns="45720" rtlCol="0" anchor="ctr">
            <a:normAutofit/>
          </a:bodyPr>
          <a:lstStyle/>
          <a:p>
            <a:pPr algn="ctr"/>
            <a:r>
              <a:rPr lang="en-US" sz="5200" b="1" dirty="0">
                <a:solidFill>
                  <a:srgbClr val="006298"/>
                </a:solidFill>
                <a:latin typeface="Proxima Nova" panose="02000506030000020004" pitchFamily="2" charset="0"/>
              </a:rPr>
              <a:t>Leading a Virtual Team</a:t>
            </a:r>
          </a:p>
        </p:txBody>
      </p:sp>
      <p:sp>
        <p:nvSpPr>
          <p:cNvPr id="3" name="Chevron 2">
            <a:hlinkClick r:id="" action="ppaction://hlinkshowjump?jump=previousslide"/>
            <a:extLst>
              <a:ext uri="{FF2B5EF4-FFF2-40B4-BE49-F238E27FC236}">
                <a16:creationId xmlns:a16="http://schemas.microsoft.com/office/drawing/2014/main" id="{E690AA40-9130-8F2C-00CA-8EA18C53D053}"/>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4" name="Chevron 3">
            <a:hlinkClick r:id="" action="ppaction://hlinkshowjump?jump=nextslide"/>
            <a:extLst>
              <a:ext uri="{FF2B5EF4-FFF2-40B4-BE49-F238E27FC236}">
                <a16:creationId xmlns:a16="http://schemas.microsoft.com/office/drawing/2014/main" id="{7E73FECD-0353-DB06-43DF-91AFB7EF973A}"/>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5" name="Graphic 4" descr="Laptop with solid fill">
            <a:hlinkClick r:id="rId6" action="ppaction://hlinksldjump" tooltip="Home"/>
            <a:extLst>
              <a:ext uri="{FF2B5EF4-FFF2-40B4-BE49-F238E27FC236}">
                <a16:creationId xmlns:a16="http://schemas.microsoft.com/office/drawing/2014/main" id="{2F9DE4C5-8AED-3290-7721-DD3D05BDFBE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07808" y="6396919"/>
            <a:ext cx="420111" cy="420111"/>
          </a:xfrm>
          <a:prstGeom prst="rect">
            <a:avLst/>
          </a:prstGeom>
        </p:spPr>
      </p:pic>
      <p:pic>
        <p:nvPicPr>
          <p:cNvPr id="7" name="Audio Recording Mar 5, 2023 at 2:53:06 PM">
            <a:hlinkClick r:id="" action="ppaction://media"/>
            <a:extLst>
              <a:ext uri="{FF2B5EF4-FFF2-40B4-BE49-F238E27FC236}">
                <a16:creationId xmlns:a16="http://schemas.microsoft.com/office/drawing/2014/main" id="{2B6F8A80-A137-D616-9630-98EA4569F06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28599" y="5990519"/>
            <a:ext cx="812800" cy="812800"/>
          </a:xfrm>
          <a:prstGeom prst="rect">
            <a:avLst/>
          </a:prstGeom>
        </p:spPr>
      </p:pic>
    </p:spTree>
    <p:extLst>
      <p:ext uri="{BB962C8B-B14F-4D97-AF65-F5344CB8AC3E}">
        <p14:creationId xmlns:p14="http://schemas.microsoft.com/office/powerpoint/2010/main" val="23731769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nline Media 6" descr="How To Lead A Remote Team Successfully In 4 Ways | Forbes">
            <a:hlinkClick r:id="" action="ppaction://media"/>
            <a:extLst>
              <a:ext uri="{FF2B5EF4-FFF2-40B4-BE49-F238E27FC236}">
                <a16:creationId xmlns:a16="http://schemas.microsoft.com/office/drawing/2014/main" id="{D863FB64-39ED-ACEB-0558-A041A1F734D2}"/>
              </a:ext>
            </a:extLst>
          </p:cNvPr>
          <p:cNvPicPr>
            <a:picLocks noGrp="1" noRot="1" noChangeAspect="1"/>
          </p:cNvPicPr>
          <p:nvPr>
            <p:ph idx="1"/>
            <a:videoFile r:link="rId1"/>
          </p:nvPr>
        </p:nvPicPr>
        <p:blipFill>
          <a:blip r:embed="rId4"/>
          <a:stretch>
            <a:fillRect/>
          </a:stretch>
        </p:blipFill>
        <p:spPr>
          <a:xfrm>
            <a:off x="815999" y="511968"/>
            <a:ext cx="10325076" cy="5834063"/>
          </a:xfrm>
          <a:prstGeom prst="rect">
            <a:avLst/>
          </a:prstGeom>
          <a:ln>
            <a:noFill/>
          </a:ln>
          <a:effectLst>
            <a:outerShdw blurRad="50800" dist="38100" dir="2700000" algn="tl" rotWithShape="0">
              <a:prstClr val="black">
                <a:alpha val="40000"/>
              </a:prstClr>
            </a:outerShdw>
            <a:softEdge rad="112500"/>
          </a:effectLst>
        </p:spPr>
      </p:pic>
      <p:sp>
        <p:nvSpPr>
          <p:cNvPr id="10" name="Chevron 9">
            <a:hlinkClick r:id="" action="ppaction://hlinkshowjump?jump=previousslide"/>
            <a:extLst>
              <a:ext uri="{FF2B5EF4-FFF2-40B4-BE49-F238E27FC236}">
                <a16:creationId xmlns:a16="http://schemas.microsoft.com/office/drawing/2014/main" id="{F326B5F7-4F34-8C3F-9A76-1E867A1D6A04}"/>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1" name="Chevron 10">
            <a:hlinkClick r:id="" action="ppaction://hlinkshowjump?jump=nextslide"/>
            <a:extLst>
              <a:ext uri="{FF2B5EF4-FFF2-40B4-BE49-F238E27FC236}">
                <a16:creationId xmlns:a16="http://schemas.microsoft.com/office/drawing/2014/main" id="{FC1E51F7-CD2B-034F-E185-32594441D1C7}"/>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12" name="Graphic 11" descr="Laptop with solid fill">
            <a:hlinkClick r:id="rId5" action="ppaction://hlinksldjump" tooltip="Home"/>
            <a:extLst>
              <a:ext uri="{FF2B5EF4-FFF2-40B4-BE49-F238E27FC236}">
                <a16:creationId xmlns:a16="http://schemas.microsoft.com/office/drawing/2014/main" id="{11C88C9D-2803-93C1-CDE7-5043FFE71A7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307808" y="6396919"/>
            <a:ext cx="420111" cy="420111"/>
          </a:xfrm>
          <a:prstGeom prst="rect">
            <a:avLst/>
          </a:prstGeom>
        </p:spPr>
      </p:pic>
    </p:spTree>
    <p:extLst>
      <p:ext uri="{BB962C8B-B14F-4D97-AF65-F5344CB8AC3E}">
        <p14:creationId xmlns:p14="http://schemas.microsoft.com/office/powerpoint/2010/main" val="7110466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raphical user interface, website&#10;&#10;Description automatically generated">
            <a:extLst>
              <a:ext uri="{FF2B5EF4-FFF2-40B4-BE49-F238E27FC236}">
                <a16:creationId xmlns:a16="http://schemas.microsoft.com/office/drawing/2014/main" id="{EDD88D1E-D819-440A-AA60-5C038B8D9963}"/>
              </a:ext>
            </a:extLst>
          </p:cNvPr>
          <p:cNvPicPr>
            <a:picLocks noChangeAspect="1"/>
          </p:cNvPicPr>
          <p:nvPr/>
        </p:nvPicPr>
        <p:blipFill rotWithShape="1">
          <a:blip r:embed="rId5">
            <a:extLst>
              <a:ext uri="{28A0092B-C50C-407E-A947-70E740481C1C}">
                <a14:useLocalDpi xmlns:a14="http://schemas.microsoft.com/office/drawing/2010/main" val="0"/>
              </a:ext>
            </a:extLst>
          </a:blip>
          <a:srcRect t="915" b="4520"/>
          <a:stretch/>
        </p:blipFill>
        <p:spPr>
          <a:xfrm>
            <a:off x="0" y="10"/>
            <a:ext cx="9669642" cy="6857990"/>
          </a:xfrm>
          <a:prstGeom prst="rect">
            <a:avLst/>
          </a:prstGeom>
        </p:spPr>
      </p:pic>
      <p:sp>
        <p:nvSpPr>
          <p:cNvPr id="31" name="Rectangle 3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005AB27-BEA6-4611-A299-AC6A7F20CCB8}"/>
              </a:ext>
            </a:extLst>
          </p:cNvPr>
          <p:cNvSpPr>
            <a:spLocks noGrp="1"/>
          </p:cNvSpPr>
          <p:nvPr>
            <p:ph type="title"/>
          </p:nvPr>
        </p:nvSpPr>
        <p:spPr>
          <a:xfrm>
            <a:off x="7797664" y="365125"/>
            <a:ext cx="3822189" cy="1899912"/>
          </a:xfrm>
        </p:spPr>
        <p:txBody>
          <a:bodyPr>
            <a:normAutofit/>
          </a:bodyPr>
          <a:lstStyle/>
          <a:p>
            <a:pPr algn="ctr"/>
            <a:r>
              <a:rPr lang="en-US" sz="3600" b="1" dirty="0">
                <a:solidFill>
                  <a:srgbClr val="006298"/>
                </a:solidFill>
                <a:latin typeface="Proxima Nova" panose="02000506030000020004" pitchFamily="2" charset="0"/>
              </a:rPr>
              <a:t>Priorities as a Remote Team Manager</a:t>
            </a:r>
          </a:p>
        </p:txBody>
      </p:sp>
      <p:sp>
        <p:nvSpPr>
          <p:cNvPr id="3" name="Content Placeholder 2">
            <a:extLst>
              <a:ext uri="{FF2B5EF4-FFF2-40B4-BE49-F238E27FC236}">
                <a16:creationId xmlns:a16="http://schemas.microsoft.com/office/drawing/2014/main" id="{04C8E11C-535C-4389-86EC-9664866E1BFF}"/>
              </a:ext>
            </a:extLst>
          </p:cNvPr>
          <p:cNvSpPr>
            <a:spLocks noGrp="1"/>
          </p:cNvSpPr>
          <p:nvPr>
            <p:ph idx="1"/>
          </p:nvPr>
        </p:nvSpPr>
        <p:spPr>
          <a:xfrm>
            <a:off x="8228586" y="2265037"/>
            <a:ext cx="3404613" cy="2887099"/>
          </a:xfrm>
        </p:spPr>
        <p:txBody>
          <a:bodyPr>
            <a:normAutofit/>
          </a:bodyPr>
          <a:lstStyle/>
          <a:p>
            <a:r>
              <a:rPr lang="en-US" dirty="0">
                <a:latin typeface="Proxima Nova" panose="02000506030000020004" pitchFamily="2" charset="0"/>
              </a:rPr>
              <a:t>Building trust</a:t>
            </a:r>
          </a:p>
          <a:p>
            <a:r>
              <a:rPr lang="en-US" dirty="0">
                <a:latin typeface="Proxima Nova" panose="02000506030000020004" pitchFamily="2" charset="0"/>
              </a:rPr>
              <a:t>Nurturing connections</a:t>
            </a:r>
          </a:p>
          <a:p>
            <a:r>
              <a:rPr lang="en-US" dirty="0">
                <a:latin typeface="Proxima Nova" panose="02000506030000020004" pitchFamily="2" charset="0"/>
              </a:rPr>
              <a:t>Supporting team performance</a:t>
            </a:r>
          </a:p>
        </p:txBody>
      </p:sp>
      <p:sp>
        <p:nvSpPr>
          <p:cNvPr id="6" name="Chevron 5">
            <a:hlinkClick r:id="" action="ppaction://hlinkshowjump?jump=previousslide"/>
            <a:extLst>
              <a:ext uri="{FF2B5EF4-FFF2-40B4-BE49-F238E27FC236}">
                <a16:creationId xmlns:a16="http://schemas.microsoft.com/office/drawing/2014/main" id="{3D377082-2860-0542-F789-7833DBA72FFD}"/>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7" name="Chevron 6">
            <a:hlinkClick r:id="" action="ppaction://hlinkshowjump?jump=nextslide"/>
            <a:extLst>
              <a:ext uri="{FF2B5EF4-FFF2-40B4-BE49-F238E27FC236}">
                <a16:creationId xmlns:a16="http://schemas.microsoft.com/office/drawing/2014/main" id="{7C14F834-2F0C-2002-D69E-7E95EF3E5800}"/>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8" name="Graphic 7" descr="Laptop with solid fill">
            <a:hlinkClick r:id="rId6" action="ppaction://hlinksldjump" tooltip="Home"/>
            <a:extLst>
              <a:ext uri="{FF2B5EF4-FFF2-40B4-BE49-F238E27FC236}">
                <a16:creationId xmlns:a16="http://schemas.microsoft.com/office/drawing/2014/main" id="{0535F52B-A158-C79B-0A8B-B9748F6B9DA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07808" y="6396919"/>
            <a:ext cx="420111" cy="420111"/>
          </a:xfrm>
          <a:prstGeom prst="rect">
            <a:avLst/>
          </a:prstGeom>
        </p:spPr>
      </p:pic>
      <p:pic>
        <p:nvPicPr>
          <p:cNvPr id="9" name="Audio Recording Mar 5, 2023 at 2:53:45 PM">
            <a:hlinkClick r:id="" action="ppaction://media"/>
            <a:extLst>
              <a:ext uri="{FF2B5EF4-FFF2-40B4-BE49-F238E27FC236}">
                <a16:creationId xmlns:a16="http://schemas.microsoft.com/office/drawing/2014/main" id="{FAE939CA-A785-331B-33AF-92F46635FE4A}"/>
              </a:ext>
            </a:extLst>
          </p:cNvPr>
          <p:cNvPicPr>
            <a:picLocks noChangeAspect="1"/>
          </p:cNvPicPr>
          <p:nvPr>
            <a:audioFile r:link="rId2"/>
            <p:extLst>
              <p:ext uri="{DAA4B4D4-6D71-4841-9C94-3DE7FCFB9230}">
                <p14:media xmlns:p14="http://schemas.microsoft.com/office/powerpoint/2010/main" r:embed="rId1">
                  <p14:bmkLst>
                    <p14:bmk name="Bookmark 1" time="0"/>
                  </p14:bmkLst>
                </p14:media>
              </p:ext>
            </p:extLst>
          </p:nvPr>
        </p:nvPicPr>
        <p:blipFill>
          <a:blip r:embed="rId9"/>
          <a:stretch>
            <a:fillRect/>
          </a:stretch>
        </p:blipFill>
        <p:spPr>
          <a:xfrm>
            <a:off x="8916396" y="6045190"/>
            <a:ext cx="812800" cy="812800"/>
          </a:xfrm>
          <a:prstGeom prst="rect">
            <a:avLst/>
          </a:prstGeom>
        </p:spPr>
      </p:pic>
    </p:spTree>
    <p:extLst>
      <p:ext uri="{BB962C8B-B14F-4D97-AF65-F5344CB8AC3E}">
        <p14:creationId xmlns:p14="http://schemas.microsoft.com/office/powerpoint/2010/main" val="29872584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04"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subTnLst>
                                    <p:set>
                                      <p:cBhvr override="childStyle">
                                        <p:cTn dur="1" fill="hold" display="0" masterRel="nextClick" afterEffect="1"/>
                                        <p:tgtEl>
                                          <p:spTgt spid="3">
                                            <p:txEl>
                                              <p:pRg st="0" end="0"/>
                                            </p:txEl>
                                          </p:spTgt>
                                        </p:tgtEl>
                                        <p:attrNameLst>
                                          <p:attrName>style.visibility</p:attrName>
                                        </p:attrNameLst>
                                      </p:cBhvr>
                                      <p:to>
                                        <p:strVal val="hidden"/>
                                      </p:to>
                                    </p:set>
                                  </p:sub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subTnLst>
                                    <p:set>
                                      <p:cBhvr override="childStyle">
                                        <p:cTn dur="1" fill="hold" display="0" masterRel="nextClick" afterEffect="1"/>
                                        <p:tgtEl>
                                          <p:spTgt spid="3">
                                            <p:txEl>
                                              <p:pRg st="1" end="1"/>
                                            </p:txEl>
                                          </p:spTgt>
                                        </p:tgtEl>
                                        <p:attrNameLst>
                                          <p:attrName>style.visibility</p:attrName>
                                        </p:attrNameLst>
                                      </p:cBhvr>
                                      <p:to>
                                        <p:strVal val="hidden"/>
                                      </p:to>
                                    </p:set>
                                  </p:sub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0"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Shield Tick outline">
            <a:extLst>
              <a:ext uri="{FF2B5EF4-FFF2-40B4-BE49-F238E27FC236}">
                <a16:creationId xmlns:a16="http://schemas.microsoft.com/office/drawing/2014/main" id="{86455BF1-2FEA-4300-8F05-5A791A211D48}"/>
              </a:ext>
            </a:extLst>
          </p:cNvPr>
          <p:cNvPicPr>
            <a:picLocks noGrp="1" noChangeAspect="1"/>
          </p:cNvPicPr>
          <p:nvPr>
            <p:ph idx="1"/>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31503" y="2129307"/>
            <a:ext cx="3217333" cy="3217333"/>
          </a:xfrm>
          <a:prstGeom prst="rect">
            <a:avLst/>
          </a:prstGeom>
        </p:spPr>
      </p:pic>
      <p:sp>
        <p:nvSpPr>
          <p:cNvPr id="2" name="Title 1">
            <a:extLst>
              <a:ext uri="{FF2B5EF4-FFF2-40B4-BE49-F238E27FC236}">
                <a16:creationId xmlns:a16="http://schemas.microsoft.com/office/drawing/2014/main" id="{E7D579A1-B903-462F-93E1-94BB3D6544B9}"/>
              </a:ext>
            </a:extLst>
          </p:cNvPr>
          <p:cNvSpPr>
            <a:spLocks noGrp="1"/>
          </p:cNvSpPr>
          <p:nvPr>
            <p:ph type="title"/>
          </p:nvPr>
        </p:nvSpPr>
        <p:spPr>
          <a:xfrm>
            <a:off x="496824" y="1569147"/>
            <a:ext cx="5238466" cy="2991416"/>
          </a:xfrm>
        </p:spPr>
        <p:txBody>
          <a:bodyPr vert="horz" lIns="91440" tIns="45720" rIns="91440" bIns="45720" rtlCol="0" anchor="ctr">
            <a:normAutofit/>
          </a:bodyPr>
          <a:lstStyle/>
          <a:p>
            <a:r>
              <a:rPr lang="en-US" sz="6000" b="1" kern="1200" dirty="0">
                <a:solidFill>
                  <a:srgbClr val="006298"/>
                </a:solidFill>
                <a:latin typeface="Proxima Nova" panose="02000506030000020004" pitchFamily="2" charset="0"/>
              </a:rPr>
              <a:t>Building Trust</a:t>
            </a:r>
          </a:p>
        </p:txBody>
      </p:sp>
      <p:sp>
        <p:nvSpPr>
          <p:cNvPr id="12" name="Freeform: Shape 11">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hevron 3">
            <a:hlinkClick r:id="" action="ppaction://hlinkshowjump?jump=previousslide"/>
            <a:extLst>
              <a:ext uri="{FF2B5EF4-FFF2-40B4-BE49-F238E27FC236}">
                <a16:creationId xmlns:a16="http://schemas.microsoft.com/office/drawing/2014/main" id="{6131E5EF-377D-DCB0-8A04-2C9DED2D981A}"/>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Chevron 5">
            <a:hlinkClick r:id="" action="ppaction://hlinkshowjump?jump=nextslide"/>
            <a:extLst>
              <a:ext uri="{FF2B5EF4-FFF2-40B4-BE49-F238E27FC236}">
                <a16:creationId xmlns:a16="http://schemas.microsoft.com/office/drawing/2014/main" id="{CE306522-7061-46E8-804D-FDBD5B191DDE}"/>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7" name="Graphic 6" descr="Laptop with solid fill">
            <a:hlinkClick r:id="rId7" action="ppaction://hlinksldjump" tooltip="Home"/>
            <a:extLst>
              <a:ext uri="{FF2B5EF4-FFF2-40B4-BE49-F238E27FC236}">
                <a16:creationId xmlns:a16="http://schemas.microsoft.com/office/drawing/2014/main" id="{30B211EE-8331-0DA2-AF88-EC36A2135FD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07808" y="6396919"/>
            <a:ext cx="420111" cy="420111"/>
          </a:xfrm>
          <a:prstGeom prst="rect">
            <a:avLst/>
          </a:prstGeom>
        </p:spPr>
      </p:pic>
      <p:pic>
        <p:nvPicPr>
          <p:cNvPr id="8" name="Audio Recording Mar 5, 2023 at 2:54:39 PM">
            <a:hlinkClick r:id="" action="ppaction://media"/>
            <a:extLst>
              <a:ext uri="{FF2B5EF4-FFF2-40B4-BE49-F238E27FC236}">
                <a16:creationId xmlns:a16="http://schemas.microsoft.com/office/drawing/2014/main" id="{60726A52-092C-D890-9534-F22797047B9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90500" y="6006485"/>
            <a:ext cx="812800" cy="812800"/>
          </a:xfrm>
          <a:prstGeom prst="rect">
            <a:avLst/>
          </a:prstGeom>
        </p:spPr>
      </p:pic>
    </p:spTree>
    <p:extLst>
      <p:ext uri="{BB962C8B-B14F-4D97-AF65-F5344CB8AC3E}">
        <p14:creationId xmlns:p14="http://schemas.microsoft.com/office/powerpoint/2010/main" val="28388604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4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E443FD7-A66B-4AA0-872D-B088B9BC5F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FD26CF-C006-4C6C-A8E0-4F5C5B8D490F}"/>
              </a:ext>
            </a:extLst>
          </p:cNvPr>
          <p:cNvSpPr>
            <a:spLocks noGrp="1"/>
          </p:cNvSpPr>
          <p:nvPr>
            <p:ph type="title"/>
          </p:nvPr>
        </p:nvSpPr>
        <p:spPr>
          <a:xfrm>
            <a:off x="496824" y="1933292"/>
            <a:ext cx="5238466" cy="2991416"/>
          </a:xfrm>
        </p:spPr>
        <p:txBody>
          <a:bodyPr vert="horz" lIns="91440" tIns="45720" rIns="91440" bIns="45720" rtlCol="0" anchor="ctr">
            <a:normAutofit/>
          </a:bodyPr>
          <a:lstStyle/>
          <a:p>
            <a:pPr algn="ctr"/>
            <a:r>
              <a:rPr lang="en-US" sz="6000" b="1" kern="1200" dirty="0">
                <a:solidFill>
                  <a:srgbClr val="006298"/>
                </a:solidFill>
                <a:latin typeface="Proxima Nova" panose="02000506030000020004" pitchFamily="2" charset="0"/>
              </a:rPr>
              <a:t>Nurturing Connections</a:t>
            </a:r>
          </a:p>
        </p:txBody>
      </p:sp>
      <p:sp>
        <p:nvSpPr>
          <p:cNvPr id="12" name="Freeform: Shape 11">
            <a:extLst>
              <a:ext uri="{FF2B5EF4-FFF2-40B4-BE49-F238E27FC236}">
                <a16:creationId xmlns:a16="http://schemas.microsoft.com/office/drawing/2014/main" id="{C04BE0EF-3561-49B4-9A29-F283168A9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0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3 h 5154967"/>
              <a:gd name="connsiteX37" fmla="*/ 1625714 w 6184806"/>
              <a:gd name="connsiteY37" fmla="*/ 109243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2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0"/>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3"/>
                  <a:pt x="2445216" y="109243"/>
                </a:cubicBezTo>
                <a:cubicBezTo>
                  <a:pt x="1625714" y="109243"/>
                  <a:pt x="1625714" y="109243"/>
                  <a:pt x="1625714" y="109243"/>
                </a:cubicBezTo>
                <a:cubicBezTo>
                  <a:pt x="1572615" y="109243"/>
                  <a:pt x="1524825" y="137459"/>
                  <a:pt x="1498276" y="183309"/>
                </a:cubicBezTo>
                <a:cubicBezTo>
                  <a:pt x="1089410" y="890450"/>
                  <a:pt x="1089410" y="890450"/>
                  <a:pt x="1089410" y="890450"/>
                </a:cubicBezTo>
                <a:cubicBezTo>
                  <a:pt x="1062860" y="934537"/>
                  <a:pt x="1062860" y="990967"/>
                  <a:pt x="1089410" y="1035054"/>
                </a:cubicBezTo>
                <a:cubicBezTo>
                  <a:pt x="1498276" y="1742196"/>
                  <a:pt x="1498276" y="1742196"/>
                  <a:pt x="1498276" y="1742196"/>
                </a:cubicBezTo>
                <a:cubicBezTo>
                  <a:pt x="1511551" y="1765121"/>
                  <a:pt x="1530135" y="1783637"/>
                  <a:pt x="1552039" y="1796422"/>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Content Placeholder 4" descr="Connections with solid fill">
            <a:extLst>
              <a:ext uri="{FF2B5EF4-FFF2-40B4-BE49-F238E27FC236}">
                <a16:creationId xmlns:a16="http://schemas.microsoft.com/office/drawing/2014/main" id="{597432B6-E183-4EC1-98B6-4A43B71B0F71}"/>
              </a:ext>
            </a:extLst>
          </p:cNvPr>
          <p:cNvPicPr>
            <a:picLocks noGrp="1" noChangeAspect="1"/>
          </p:cNvPicPr>
          <p:nvPr>
            <p:ph idx="1"/>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31503" y="2129307"/>
            <a:ext cx="3217333" cy="3217333"/>
          </a:xfrm>
          <a:prstGeom prst="rect">
            <a:avLst/>
          </a:prstGeom>
        </p:spPr>
      </p:pic>
      <p:sp>
        <p:nvSpPr>
          <p:cNvPr id="4" name="Chevron 3">
            <a:hlinkClick r:id="" action="ppaction://hlinkshowjump?jump=previousslide"/>
            <a:extLst>
              <a:ext uri="{FF2B5EF4-FFF2-40B4-BE49-F238E27FC236}">
                <a16:creationId xmlns:a16="http://schemas.microsoft.com/office/drawing/2014/main" id="{1D2154C8-4E59-B60A-8DD9-847367EC9431}"/>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Chevron 5">
            <a:hlinkClick r:id="" action="ppaction://hlinkshowjump?jump=nextslide"/>
            <a:extLst>
              <a:ext uri="{FF2B5EF4-FFF2-40B4-BE49-F238E27FC236}">
                <a16:creationId xmlns:a16="http://schemas.microsoft.com/office/drawing/2014/main" id="{80CE6D6B-D4A8-BA25-F418-EE16619B11B2}"/>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7" name="Graphic 6" descr="Laptop with solid fill">
            <a:hlinkClick r:id="rId7" action="ppaction://hlinksldjump" tooltip="Home"/>
            <a:extLst>
              <a:ext uri="{FF2B5EF4-FFF2-40B4-BE49-F238E27FC236}">
                <a16:creationId xmlns:a16="http://schemas.microsoft.com/office/drawing/2014/main" id="{5CB29EB2-0773-4FD4-0E05-698A5FC67C8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07808" y="6396919"/>
            <a:ext cx="420111" cy="420111"/>
          </a:xfrm>
          <a:prstGeom prst="rect">
            <a:avLst/>
          </a:prstGeom>
        </p:spPr>
      </p:pic>
      <p:pic>
        <p:nvPicPr>
          <p:cNvPr id="8" name="Audio Recording Mar 5, 2023 at 2:55:33 PM">
            <a:hlinkClick r:id="" action="ppaction://media"/>
            <a:extLst>
              <a:ext uri="{FF2B5EF4-FFF2-40B4-BE49-F238E27FC236}">
                <a16:creationId xmlns:a16="http://schemas.microsoft.com/office/drawing/2014/main" id="{A034B048-A92D-C1FF-1540-DDE2BB836F3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15900" y="5794174"/>
            <a:ext cx="812800" cy="812800"/>
          </a:xfrm>
          <a:prstGeom prst="rect">
            <a:avLst/>
          </a:prstGeom>
        </p:spPr>
      </p:pic>
    </p:spTree>
    <p:extLst>
      <p:ext uri="{BB962C8B-B14F-4D97-AF65-F5344CB8AC3E}">
        <p14:creationId xmlns:p14="http://schemas.microsoft.com/office/powerpoint/2010/main" val="25574612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3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AED9781-8C4E-4C07-B858-FB118940F563}"/>
              </a:ext>
            </a:extLst>
          </p:cNvPr>
          <p:cNvSpPr>
            <a:spLocks noGrp="1"/>
          </p:cNvSpPr>
          <p:nvPr>
            <p:ph type="title"/>
          </p:nvPr>
        </p:nvSpPr>
        <p:spPr>
          <a:xfrm>
            <a:off x="685799" y="2540616"/>
            <a:ext cx="5232401" cy="1624983"/>
          </a:xfrm>
        </p:spPr>
        <p:txBody>
          <a:bodyPr>
            <a:normAutofit/>
          </a:bodyPr>
          <a:lstStyle/>
          <a:p>
            <a:pPr algn="ctr"/>
            <a:r>
              <a:rPr lang="en-US" sz="4000" b="1" dirty="0">
                <a:solidFill>
                  <a:srgbClr val="006298"/>
                </a:solidFill>
                <a:latin typeface="Proxima Nova" panose="02000506030000020004" pitchFamily="2" charset="0"/>
              </a:rPr>
              <a:t>Supporting Team Performance</a:t>
            </a:r>
          </a:p>
        </p:txBody>
      </p:sp>
      <p:sp>
        <p:nvSpPr>
          <p:cNvPr id="53" name="Freeform: Shape 52">
            <a:extLst>
              <a:ext uri="{FF2B5EF4-FFF2-40B4-BE49-F238E27FC236}">
                <a16:creationId xmlns:a16="http://schemas.microsoft.com/office/drawing/2014/main" id="{62A38935-BB53-4DF7-A56E-48DD25B685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10370" y="851518"/>
            <a:ext cx="6184806" cy="5154967"/>
          </a:xfrm>
          <a:custGeom>
            <a:avLst/>
            <a:gdLst>
              <a:gd name="connsiteX0" fmla="*/ 363179 w 6184806"/>
              <a:gd name="connsiteY0" fmla="*/ 3125191 h 5154967"/>
              <a:gd name="connsiteX1" fmla="*/ 898270 w 6184806"/>
              <a:gd name="connsiteY1" fmla="*/ 3125191 h 5154967"/>
              <a:gd name="connsiteX2" fmla="*/ 980326 w 6184806"/>
              <a:gd name="connsiteY2" fmla="*/ 3173551 h 5154967"/>
              <a:gd name="connsiteX3" fmla="*/ 1248448 w 6184806"/>
              <a:gd name="connsiteY3" fmla="*/ 3635277 h 5154967"/>
              <a:gd name="connsiteX4" fmla="*/ 1248448 w 6184806"/>
              <a:gd name="connsiteY4" fmla="*/ 3729695 h 5154967"/>
              <a:gd name="connsiteX5" fmla="*/ 980326 w 6184806"/>
              <a:gd name="connsiteY5" fmla="*/ 4191421 h 5154967"/>
              <a:gd name="connsiteX6" fmla="*/ 898270 w 6184806"/>
              <a:gd name="connsiteY6" fmla="*/ 4239781 h 5154967"/>
              <a:gd name="connsiteX7" fmla="*/ 363179 w 6184806"/>
              <a:gd name="connsiteY7" fmla="*/ 4239781 h 5154967"/>
              <a:gd name="connsiteX8" fmla="*/ 279969 w 6184806"/>
              <a:gd name="connsiteY8" fmla="*/ 4191421 h 5154967"/>
              <a:gd name="connsiteX9" fmla="*/ 13002 w 6184806"/>
              <a:gd name="connsiteY9" fmla="*/ 3729695 h 5154967"/>
              <a:gd name="connsiteX10" fmla="*/ 13002 w 6184806"/>
              <a:gd name="connsiteY10" fmla="*/ 3635277 h 5154967"/>
              <a:gd name="connsiteX11" fmla="*/ 279969 w 6184806"/>
              <a:gd name="connsiteY11" fmla="*/ 3173551 h 5154967"/>
              <a:gd name="connsiteX12" fmla="*/ 363179 w 6184806"/>
              <a:gd name="connsiteY12" fmla="*/ 3125191 h 5154967"/>
              <a:gd name="connsiteX13" fmla="*/ 2489721 w 6184806"/>
              <a:gd name="connsiteY13" fmla="*/ 570035 h 5154967"/>
              <a:gd name="connsiteX14" fmla="*/ 2764862 w 6184806"/>
              <a:gd name="connsiteY14" fmla="*/ 570035 h 5154967"/>
              <a:gd name="connsiteX15" fmla="*/ 2796959 w 6184806"/>
              <a:gd name="connsiteY15" fmla="*/ 570035 h 5154967"/>
              <a:gd name="connsiteX16" fmla="*/ 2827587 w 6184806"/>
              <a:gd name="connsiteY16" fmla="*/ 622777 h 5154967"/>
              <a:gd name="connsiteX17" fmla="*/ 2977604 w 6184806"/>
              <a:gd name="connsiteY17" fmla="*/ 881117 h 5154967"/>
              <a:gd name="connsiteX18" fmla="*/ 2977604 w 6184806"/>
              <a:gd name="connsiteY18" fmla="*/ 1025720 h 5154967"/>
              <a:gd name="connsiteX19" fmla="*/ 2566968 w 6184806"/>
              <a:gd name="connsiteY19" fmla="*/ 1732863 h 5154967"/>
              <a:gd name="connsiteX20" fmla="*/ 2441299 w 6184806"/>
              <a:gd name="connsiteY20" fmla="*/ 1806927 h 5154967"/>
              <a:gd name="connsiteX21" fmla="*/ 1621798 w 6184806"/>
              <a:gd name="connsiteY21" fmla="*/ 1806927 h 5154967"/>
              <a:gd name="connsiteX22" fmla="*/ 1583218 w 6184806"/>
              <a:gd name="connsiteY22" fmla="*/ 1801802 h 5154967"/>
              <a:gd name="connsiteX23" fmla="*/ 1556683 w 6184806"/>
              <a:gd name="connsiteY23" fmla="*/ 1790677 h 5154967"/>
              <a:gd name="connsiteX24" fmla="*/ 1572899 w 6184806"/>
              <a:gd name="connsiteY24" fmla="*/ 1762631 h 5154967"/>
              <a:gd name="connsiteX25" fmla="*/ 2147429 w 6184806"/>
              <a:gd name="connsiteY25" fmla="*/ 768968 h 5154967"/>
              <a:gd name="connsiteX26" fmla="*/ 2489721 w 6184806"/>
              <a:gd name="connsiteY26" fmla="*/ 570035 h 5154967"/>
              <a:gd name="connsiteX27" fmla="*/ 1573268 w 6184806"/>
              <a:gd name="connsiteY27" fmla="*/ 0 h 5154967"/>
              <a:gd name="connsiteX28" fmla="*/ 2497662 w 6184806"/>
              <a:gd name="connsiteY28" fmla="*/ 0 h 5154967"/>
              <a:gd name="connsiteX29" fmla="*/ 2639415 w 6184806"/>
              <a:gd name="connsiteY29" fmla="*/ 83546 h 5154967"/>
              <a:gd name="connsiteX30" fmla="*/ 2887862 w 6184806"/>
              <a:gd name="connsiteY30" fmla="*/ 511387 h 5154967"/>
              <a:gd name="connsiteX31" fmla="*/ 2915928 w 6184806"/>
              <a:gd name="connsiteY31" fmla="*/ 559720 h 5154967"/>
              <a:gd name="connsiteX32" fmla="*/ 2893844 w 6184806"/>
              <a:gd name="connsiteY32" fmla="*/ 559720 h 5154967"/>
              <a:gd name="connsiteX33" fmla="*/ 2789466 w 6184806"/>
              <a:gd name="connsiteY33" fmla="*/ 559720 h 5154967"/>
              <a:gd name="connsiteX34" fmla="*/ 2744122 w 6184806"/>
              <a:gd name="connsiteY34" fmla="*/ 481634 h 5154967"/>
              <a:gd name="connsiteX35" fmla="*/ 2570885 w 6184806"/>
              <a:gd name="connsiteY35" fmla="*/ 183309 h 5154967"/>
              <a:gd name="connsiteX36" fmla="*/ 2445216 w 6184806"/>
              <a:gd name="connsiteY36" fmla="*/ 109244 h 5154967"/>
              <a:gd name="connsiteX37" fmla="*/ 1625714 w 6184806"/>
              <a:gd name="connsiteY37" fmla="*/ 109244 h 5154967"/>
              <a:gd name="connsiteX38" fmla="*/ 1498276 w 6184806"/>
              <a:gd name="connsiteY38" fmla="*/ 183309 h 5154967"/>
              <a:gd name="connsiteX39" fmla="*/ 1089410 w 6184806"/>
              <a:gd name="connsiteY39" fmla="*/ 890450 h 5154967"/>
              <a:gd name="connsiteX40" fmla="*/ 1089410 w 6184806"/>
              <a:gd name="connsiteY40" fmla="*/ 1035054 h 5154967"/>
              <a:gd name="connsiteX41" fmla="*/ 1498276 w 6184806"/>
              <a:gd name="connsiteY41" fmla="*/ 1742196 h 5154967"/>
              <a:gd name="connsiteX42" fmla="*/ 1552039 w 6184806"/>
              <a:gd name="connsiteY42" fmla="*/ 1796421 h 5154967"/>
              <a:gd name="connsiteX43" fmla="*/ 1558260 w 6184806"/>
              <a:gd name="connsiteY43" fmla="*/ 1799029 h 5154967"/>
              <a:gd name="connsiteX44" fmla="*/ 1524911 w 6184806"/>
              <a:gd name="connsiteY44" fmla="*/ 1856707 h 5154967"/>
              <a:gd name="connsiteX45" fmla="*/ 1500108 w 6184806"/>
              <a:gd name="connsiteY45" fmla="*/ 1899604 h 5154967"/>
              <a:gd name="connsiteX46" fmla="*/ 1525834 w 6184806"/>
              <a:gd name="connsiteY46" fmla="*/ 1910390 h 5154967"/>
              <a:gd name="connsiteX47" fmla="*/ 1569352 w 6184806"/>
              <a:gd name="connsiteY47" fmla="*/ 1916170 h 5154967"/>
              <a:gd name="connsiteX48" fmla="*/ 2493745 w 6184806"/>
              <a:gd name="connsiteY48" fmla="*/ 1916170 h 5154967"/>
              <a:gd name="connsiteX49" fmla="*/ 2635498 w 6184806"/>
              <a:gd name="connsiteY49" fmla="*/ 1832627 h 5154967"/>
              <a:gd name="connsiteX50" fmla="*/ 3098693 w 6184806"/>
              <a:gd name="connsiteY50" fmla="*/ 1034974 h 5154967"/>
              <a:gd name="connsiteX51" fmla="*/ 3098693 w 6184806"/>
              <a:gd name="connsiteY51" fmla="*/ 871863 h 5154967"/>
              <a:gd name="connsiteX52" fmla="*/ 2945803 w 6184806"/>
              <a:gd name="connsiteY52" fmla="*/ 608576 h 5154967"/>
              <a:gd name="connsiteX53" fmla="*/ 2923422 w 6184806"/>
              <a:gd name="connsiteY53" fmla="*/ 570035 h 5154967"/>
              <a:gd name="connsiteX54" fmla="*/ 3027104 w 6184806"/>
              <a:gd name="connsiteY54" fmla="*/ 570035 h 5154967"/>
              <a:gd name="connsiteX55" fmla="*/ 4690846 w 6184806"/>
              <a:gd name="connsiteY55" fmla="*/ 570035 h 5154967"/>
              <a:gd name="connsiteX56" fmla="*/ 5028384 w 6184806"/>
              <a:gd name="connsiteY56" fmla="*/ 768968 h 5154967"/>
              <a:gd name="connsiteX57" fmla="*/ 6131323 w 6184806"/>
              <a:gd name="connsiteY57" fmla="*/ 2668304 h 5154967"/>
              <a:gd name="connsiteX58" fmla="*/ 6131323 w 6184806"/>
              <a:gd name="connsiteY58" fmla="*/ 3056698 h 5154967"/>
              <a:gd name="connsiteX59" fmla="*/ 5028384 w 6184806"/>
              <a:gd name="connsiteY59" fmla="*/ 4956035 h 5154967"/>
              <a:gd name="connsiteX60" fmla="*/ 4690846 w 6184806"/>
              <a:gd name="connsiteY60" fmla="*/ 5154967 h 5154967"/>
              <a:gd name="connsiteX61" fmla="*/ 2489721 w 6184806"/>
              <a:gd name="connsiteY61" fmla="*/ 5154967 h 5154967"/>
              <a:gd name="connsiteX62" fmla="*/ 2147429 w 6184806"/>
              <a:gd name="connsiteY62" fmla="*/ 4956035 h 5154967"/>
              <a:gd name="connsiteX63" fmla="*/ 1049243 w 6184806"/>
              <a:gd name="connsiteY63" fmla="*/ 3056698 h 5154967"/>
              <a:gd name="connsiteX64" fmla="*/ 1049243 w 6184806"/>
              <a:gd name="connsiteY64" fmla="*/ 2668304 h 5154967"/>
              <a:gd name="connsiteX65" fmla="*/ 1457007 w 6184806"/>
              <a:gd name="connsiteY65" fmla="*/ 1963067 h 5154967"/>
              <a:gd name="connsiteX66" fmla="*/ 1491373 w 6184806"/>
              <a:gd name="connsiteY66" fmla="*/ 1903634 h 5154967"/>
              <a:gd name="connsiteX67" fmla="*/ 1490164 w 6184806"/>
              <a:gd name="connsiteY67" fmla="*/ 1903127 h 5154967"/>
              <a:gd name="connsiteX68" fmla="*/ 1429519 w 6184806"/>
              <a:gd name="connsiteY68" fmla="*/ 1841960 h 5154967"/>
              <a:gd name="connsiteX69" fmla="*/ 968320 w 6184806"/>
              <a:gd name="connsiteY69" fmla="*/ 1044307 h 5154967"/>
              <a:gd name="connsiteX70" fmla="*/ 968320 w 6184806"/>
              <a:gd name="connsiteY70" fmla="*/ 881196 h 5154967"/>
              <a:gd name="connsiteX71" fmla="*/ 1429519 w 6184806"/>
              <a:gd name="connsiteY71" fmla="*/ 83546 h 5154967"/>
              <a:gd name="connsiteX72" fmla="*/ 1573268 w 6184806"/>
              <a:gd name="connsiteY72" fmla="*/ 0 h 515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184806" h="5154967">
                <a:moveTo>
                  <a:pt x="363179" y="3125191"/>
                </a:moveTo>
                <a:cubicBezTo>
                  <a:pt x="363179" y="3125191"/>
                  <a:pt x="363179" y="3125191"/>
                  <a:pt x="898270" y="3125191"/>
                </a:cubicBezTo>
                <a:cubicBezTo>
                  <a:pt x="931786" y="3125191"/>
                  <a:pt x="964145" y="3143614"/>
                  <a:pt x="980326" y="3173551"/>
                </a:cubicBezTo>
                <a:cubicBezTo>
                  <a:pt x="980326" y="3173551"/>
                  <a:pt x="980326" y="3173551"/>
                  <a:pt x="1248448" y="3635277"/>
                </a:cubicBezTo>
                <a:cubicBezTo>
                  <a:pt x="1265784" y="3664063"/>
                  <a:pt x="1265784" y="3700909"/>
                  <a:pt x="1248448" y="3729695"/>
                </a:cubicBezTo>
                <a:cubicBezTo>
                  <a:pt x="1248448" y="3729695"/>
                  <a:pt x="1248448" y="3729695"/>
                  <a:pt x="980326" y="4191421"/>
                </a:cubicBezTo>
                <a:cubicBezTo>
                  <a:pt x="964145" y="4221358"/>
                  <a:pt x="931786" y="4239781"/>
                  <a:pt x="898270" y="4239781"/>
                </a:cubicBezTo>
                <a:cubicBezTo>
                  <a:pt x="898270" y="4239781"/>
                  <a:pt x="898270" y="4239781"/>
                  <a:pt x="363179" y="4239781"/>
                </a:cubicBezTo>
                <a:cubicBezTo>
                  <a:pt x="328508" y="4239781"/>
                  <a:pt x="297305" y="4221358"/>
                  <a:pt x="279969" y="4191421"/>
                </a:cubicBezTo>
                <a:cubicBezTo>
                  <a:pt x="279969" y="4191421"/>
                  <a:pt x="279969" y="4191421"/>
                  <a:pt x="13002" y="3729695"/>
                </a:cubicBezTo>
                <a:cubicBezTo>
                  <a:pt x="-4334" y="3700909"/>
                  <a:pt x="-4334" y="3664063"/>
                  <a:pt x="13002" y="3635277"/>
                </a:cubicBezTo>
                <a:cubicBezTo>
                  <a:pt x="13002" y="3635277"/>
                  <a:pt x="13002" y="3635277"/>
                  <a:pt x="279969" y="3173551"/>
                </a:cubicBezTo>
                <a:cubicBezTo>
                  <a:pt x="297305" y="3143614"/>
                  <a:pt x="328508" y="3125191"/>
                  <a:pt x="363179" y="3125191"/>
                </a:cubicBezTo>
                <a:close/>
                <a:moveTo>
                  <a:pt x="2489721" y="570035"/>
                </a:moveTo>
                <a:cubicBezTo>
                  <a:pt x="2489721" y="570035"/>
                  <a:pt x="2489721" y="570035"/>
                  <a:pt x="2764862" y="570035"/>
                </a:cubicBezTo>
                <a:lnTo>
                  <a:pt x="2796959" y="570035"/>
                </a:lnTo>
                <a:lnTo>
                  <a:pt x="2827587" y="622777"/>
                </a:lnTo>
                <a:cubicBezTo>
                  <a:pt x="2870233" y="696217"/>
                  <a:pt x="2919858" y="781675"/>
                  <a:pt x="2977604" y="881117"/>
                </a:cubicBezTo>
                <a:cubicBezTo>
                  <a:pt x="3004153" y="925204"/>
                  <a:pt x="3004153" y="981634"/>
                  <a:pt x="2977604" y="1025720"/>
                </a:cubicBezTo>
                <a:cubicBezTo>
                  <a:pt x="2977604" y="1025720"/>
                  <a:pt x="2977604" y="1025720"/>
                  <a:pt x="2566968" y="1732863"/>
                </a:cubicBezTo>
                <a:cubicBezTo>
                  <a:pt x="2542188" y="1778712"/>
                  <a:pt x="2492629" y="1806927"/>
                  <a:pt x="2441299" y="1806927"/>
                </a:cubicBezTo>
                <a:cubicBezTo>
                  <a:pt x="2441299" y="1806927"/>
                  <a:pt x="2441299" y="1806927"/>
                  <a:pt x="1621798" y="1806927"/>
                </a:cubicBezTo>
                <a:cubicBezTo>
                  <a:pt x="1608523" y="1806927"/>
                  <a:pt x="1595580" y="1805163"/>
                  <a:pt x="1583218" y="1801802"/>
                </a:cubicBezTo>
                <a:lnTo>
                  <a:pt x="1556683" y="1790677"/>
                </a:lnTo>
                <a:lnTo>
                  <a:pt x="1572899" y="1762631"/>
                </a:lnTo>
                <a:cubicBezTo>
                  <a:pt x="1719523" y="1509042"/>
                  <a:pt x="1907201" y="1184448"/>
                  <a:pt x="2147429" y="768968"/>
                </a:cubicBezTo>
                <a:cubicBezTo>
                  <a:pt x="2218739" y="645819"/>
                  <a:pt x="2347099" y="570035"/>
                  <a:pt x="2489721" y="570035"/>
                </a:cubicBezTo>
                <a:close/>
                <a:moveTo>
                  <a:pt x="1573268" y="0"/>
                </a:moveTo>
                <a:cubicBezTo>
                  <a:pt x="1573268" y="0"/>
                  <a:pt x="1573268" y="0"/>
                  <a:pt x="2497662" y="0"/>
                </a:cubicBezTo>
                <a:cubicBezTo>
                  <a:pt x="2555561" y="0"/>
                  <a:pt x="2611463" y="31828"/>
                  <a:pt x="2639415" y="83546"/>
                </a:cubicBezTo>
                <a:cubicBezTo>
                  <a:pt x="2639415" y="83546"/>
                  <a:pt x="2639415" y="83546"/>
                  <a:pt x="2887862" y="511387"/>
                </a:cubicBezTo>
                <a:lnTo>
                  <a:pt x="2915928" y="559720"/>
                </a:lnTo>
                <a:lnTo>
                  <a:pt x="2893844" y="559720"/>
                </a:lnTo>
                <a:lnTo>
                  <a:pt x="2789466" y="559720"/>
                </a:lnTo>
                <a:lnTo>
                  <a:pt x="2744122" y="481634"/>
                </a:lnTo>
                <a:cubicBezTo>
                  <a:pt x="2570885" y="183309"/>
                  <a:pt x="2570885" y="183309"/>
                  <a:pt x="2570885" y="183309"/>
                </a:cubicBezTo>
                <a:cubicBezTo>
                  <a:pt x="2546104" y="137459"/>
                  <a:pt x="2496545" y="109244"/>
                  <a:pt x="2445216" y="109244"/>
                </a:cubicBezTo>
                <a:cubicBezTo>
                  <a:pt x="1625714" y="109244"/>
                  <a:pt x="1625714" y="109244"/>
                  <a:pt x="1625714" y="109244"/>
                </a:cubicBezTo>
                <a:cubicBezTo>
                  <a:pt x="1572615" y="109244"/>
                  <a:pt x="1524825" y="137459"/>
                  <a:pt x="1498276" y="183309"/>
                </a:cubicBezTo>
                <a:cubicBezTo>
                  <a:pt x="1089410" y="890450"/>
                  <a:pt x="1089410" y="890450"/>
                  <a:pt x="1089410" y="890450"/>
                </a:cubicBezTo>
                <a:cubicBezTo>
                  <a:pt x="1062860" y="934537"/>
                  <a:pt x="1062860" y="990968"/>
                  <a:pt x="1089410" y="1035054"/>
                </a:cubicBezTo>
                <a:cubicBezTo>
                  <a:pt x="1498276" y="1742196"/>
                  <a:pt x="1498276" y="1742196"/>
                  <a:pt x="1498276" y="1742196"/>
                </a:cubicBezTo>
                <a:cubicBezTo>
                  <a:pt x="1511551" y="1765121"/>
                  <a:pt x="1530135" y="1783637"/>
                  <a:pt x="1552039" y="1796421"/>
                </a:cubicBezTo>
                <a:lnTo>
                  <a:pt x="1558260" y="1799029"/>
                </a:lnTo>
                <a:lnTo>
                  <a:pt x="1524911" y="1856707"/>
                </a:lnTo>
                <a:lnTo>
                  <a:pt x="1500108" y="1899604"/>
                </a:lnTo>
                <a:lnTo>
                  <a:pt x="1525834" y="1910390"/>
                </a:lnTo>
                <a:cubicBezTo>
                  <a:pt x="1539779" y="1914181"/>
                  <a:pt x="1554378" y="1916170"/>
                  <a:pt x="1569352" y="1916170"/>
                </a:cubicBezTo>
                <a:cubicBezTo>
                  <a:pt x="2493745" y="1916170"/>
                  <a:pt x="2493745" y="1916170"/>
                  <a:pt x="2493745" y="1916170"/>
                </a:cubicBezTo>
                <a:cubicBezTo>
                  <a:pt x="2551645" y="1916170"/>
                  <a:pt x="2607546" y="1884345"/>
                  <a:pt x="2635498" y="1832627"/>
                </a:cubicBezTo>
                <a:cubicBezTo>
                  <a:pt x="3098693" y="1034974"/>
                  <a:pt x="3098693" y="1034974"/>
                  <a:pt x="3098693" y="1034974"/>
                </a:cubicBezTo>
                <a:cubicBezTo>
                  <a:pt x="3128641" y="985246"/>
                  <a:pt x="3128641" y="921593"/>
                  <a:pt x="3098693" y="871863"/>
                </a:cubicBezTo>
                <a:cubicBezTo>
                  <a:pt x="3040794" y="772157"/>
                  <a:pt x="2990132" y="684914"/>
                  <a:pt x="2945803" y="608576"/>
                </a:cubicBezTo>
                <a:lnTo>
                  <a:pt x="2923422" y="570035"/>
                </a:lnTo>
                <a:lnTo>
                  <a:pt x="3027104" y="570035"/>
                </a:lnTo>
                <a:cubicBezTo>
                  <a:pt x="3349535" y="570035"/>
                  <a:pt x="3865424" y="570035"/>
                  <a:pt x="4690846" y="570035"/>
                </a:cubicBezTo>
                <a:cubicBezTo>
                  <a:pt x="4828714" y="570035"/>
                  <a:pt x="4961827" y="645819"/>
                  <a:pt x="5028384" y="768968"/>
                </a:cubicBezTo>
                <a:cubicBezTo>
                  <a:pt x="5028384" y="768968"/>
                  <a:pt x="5028384" y="768968"/>
                  <a:pt x="6131323" y="2668304"/>
                </a:cubicBezTo>
                <a:cubicBezTo>
                  <a:pt x="6202634" y="2786717"/>
                  <a:pt x="6202634" y="2938285"/>
                  <a:pt x="6131323" y="3056698"/>
                </a:cubicBezTo>
                <a:cubicBezTo>
                  <a:pt x="6131323" y="3056698"/>
                  <a:pt x="6131323" y="3056698"/>
                  <a:pt x="5028384" y="4956035"/>
                </a:cubicBezTo>
                <a:cubicBezTo>
                  <a:pt x="4961827" y="5079184"/>
                  <a:pt x="4828714" y="5154967"/>
                  <a:pt x="4690846" y="5154967"/>
                </a:cubicBezTo>
                <a:cubicBezTo>
                  <a:pt x="4690846" y="5154967"/>
                  <a:pt x="4690846" y="5154967"/>
                  <a:pt x="2489721" y="5154967"/>
                </a:cubicBezTo>
                <a:cubicBezTo>
                  <a:pt x="2347099" y="5154967"/>
                  <a:pt x="2218739" y="5079184"/>
                  <a:pt x="2147429" y="4956035"/>
                </a:cubicBezTo>
                <a:cubicBezTo>
                  <a:pt x="2147429" y="4956035"/>
                  <a:pt x="2147429" y="4956035"/>
                  <a:pt x="1049243" y="3056698"/>
                </a:cubicBezTo>
                <a:cubicBezTo>
                  <a:pt x="977932" y="2938285"/>
                  <a:pt x="977932" y="2786717"/>
                  <a:pt x="1049243" y="2668304"/>
                </a:cubicBezTo>
                <a:cubicBezTo>
                  <a:pt x="1049243" y="2668304"/>
                  <a:pt x="1049243" y="2668304"/>
                  <a:pt x="1457007" y="1963067"/>
                </a:cubicBezTo>
                <a:lnTo>
                  <a:pt x="1491373" y="1903634"/>
                </a:lnTo>
                <a:lnTo>
                  <a:pt x="1490164" y="1903127"/>
                </a:lnTo>
                <a:cubicBezTo>
                  <a:pt x="1465456" y="1888705"/>
                  <a:pt x="1444493" y="1867820"/>
                  <a:pt x="1429519" y="1841960"/>
                </a:cubicBezTo>
                <a:cubicBezTo>
                  <a:pt x="1429519" y="1841960"/>
                  <a:pt x="1429519" y="1841960"/>
                  <a:pt x="968320" y="1044307"/>
                </a:cubicBezTo>
                <a:cubicBezTo>
                  <a:pt x="938371" y="994579"/>
                  <a:pt x="938371" y="930926"/>
                  <a:pt x="968320" y="881196"/>
                </a:cubicBezTo>
                <a:cubicBezTo>
                  <a:pt x="968320" y="881196"/>
                  <a:pt x="968320" y="881196"/>
                  <a:pt x="1429519" y="83546"/>
                </a:cubicBezTo>
                <a:cubicBezTo>
                  <a:pt x="1459466" y="31828"/>
                  <a:pt x="1513373" y="0"/>
                  <a:pt x="1573268" y="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Graphic 5" descr="Group success with solid fill">
            <a:extLst>
              <a:ext uri="{FF2B5EF4-FFF2-40B4-BE49-F238E27FC236}">
                <a16:creationId xmlns:a16="http://schemas.microsoft.com/office/drawing/2014/main" id="{CC71BBAE-2D4B-E933-2830-7542DF67EE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535330" y="2105470"/>
            <a:ext cx="3217333" cy="3217333"/>
          </a:xfrm>
          <a:prstGeom prst="rect">
            <a:avLst/>
          </a:prstGeom>
        </p:spPr>
      </p:pic>
      <p:sp>
        <p:nvSpPr>
          <p:cNvPr id="7" name="Chevron 6">
            <a:hlinkClick r:id="" action="ppaction://hlinkshowjump?jump=previousslide"/>
            <a:extLst>
              <a:ext uri="{FF2B5EF4-FFF2-40B4-BE49-F238E27FC236}">
                <a16:creationId xmlns:a16="http://schemas.microsoft.com/office/drawing/2014/main" id="{2C75937C-8076-0C15-A8A5-E70A07EC360D}"/>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8" name="Chevron 7">
            <a:hlinkClick r:id="" action="ppaction://hlinkshowjump?jump=nextslide"/>
            <a:extLst>
              <a:ext uri="{FF2B5EF4-FFF2-40B4-BE49-F238E27FC236}">
                <a16:creationId xmlns:a16="http://schemas.microsoft.com/office/drawing/2014/main" id="{D894BC09-9633-5918-3111-C165B571A26B}"/>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9" name="Graphic 8" descr="Laptop with solid fill">
            <a:hlinkClick r:id="rId7" action="ppaction://hlinksldjump" tooltip="Home"/>
            <a:extLst>
              <a:ext uri="{FF2B5EF4-FFF2-40B4-BE49-F238E27FC236}">
                <a16:creationId xmlns:a16="http://schemas.microsoft.com/office/drawing/2014/main" id="{E62D1992-D644-B3A4-3376-2F365D5C28B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307808" y="6396919"/>
            <a:ext cx="420111" cy="420111"/>
          </a:xfrm>
          <a:prstGeom prst="rect">
            <a:avLst/>
          </a:prstGeom>
        </p:spPr>
      </p:pic>
      <p:pic>
        <p:nvPicPr>
          <p:cNvPr id="10" name="Audio Recording Mar 5, 2023 at 2:57:05 PM">
            <a:hlinkClick r:id="" action="ppaction://media"/>
            <a:extLst>
              <a:ext uri="{FF2B5EF4-FFF2-40B4-BE49-F238E27FC236}">
                <a16:creationId xmlns:a16="http://schemas.microsoft.com/office/drawing/2014/main" id="{67B06599-5EA2-EA44-E7AE-CE0DFBE1318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96824" y="5854697"/>
            <a:ext cx="812800" cy="812800"/>
          </a:xfrm>
          <a:prstGeom prst="rect">
            <a:avLst/>
          </a:prstGeom>
        </p:spPr>
      </p:pic>
    </p:spTree>
    <p:extLst>
      <p:ext uri="{BB962C8B-B14F-4D97-AF65-F5344CB8AC3E}">
        <p14:creationId xmlns:p14="http://schemas.microsoft.com/office/powerpoint/2010/main" val="16611324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16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hape&#10;&#10;Description automatically generated">
            <a:extLst>
              <a:ext uri="{FF2B5EF4-FFF2-40B4-BE49-F238E27FC236}">
                <a16:creationId xmlns:a16="http://schemas.microsoft.com/office/drawing/2014/main" id="{AE486311-9435-4A57-99FD-D816BEF08EB9}"/>
              </a:ext>
            </a:extLst>
          </p:cNvPr>
          <p:cNvPicPr>
            <a:picLocks noChangeAspect="1"/>
          </p:cNvPicPr>
          <p:nvPr/>
        </p:nvPicPr>
        <p:blipFill rotWithShape="1">
          <a:blip r:embed="rId5">
            <a:extLst>
              <a:ext uri="{28A0092B-C50C-407E-A947-70E740481C1C}">
                <a14:useLocalDpi xmlns:a14="http://schemas.microsoft.com/office/drawing/2010/main" val="0"/>
              </a:ext>
            </a:extLst>
          </a:blip>
          <a:srcRect t="10923" b="10925"/>
          <a:stretch/>
        </p:blipFill>
        <p:spPr>
          <a:xfrm>
            <a:off x="1" y="10"/>
            <a:ext cx="9669642" cy="6857990"/>
          </a:xfrm>
          <a:prstGeom prst="rect">
            <a:avLst/>
          </a:prstGeom>
        </p:spPr>
      </p:pic>
      <p:sp>
        <p:nvSpPr>
          <p:cNvPr id="8"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19C7F7-E1DF-403E-8E41-8363F98C4113}"/>
              </a:ext>
            </a:extLst>
          </p:cNvPr>
          <p:cNvSpPr>
            <a:spLocks noGrp="1"/>
          </p:cNvSpPr>
          <p:nvPr>
            <p:ph type="title"/>
          </p:nvPr>
        </p:nvSpPr>
        <p:spPr>
          <a:xfrm>
            <a:off x="8034707" y="518835"/>
            <a:ext cx="3822189" cy="1899912"/>
          </a:xfrm>
        </p:spPr>
        <p:txBody>
          <a:bodyPr>
            <a:normAutofit/>
          </a:bodyPr>
          <a:lstStyle/>
          <a:p>
            <a:pPr algn="ctr"/>
            <a:r>
              <a:rPr lang="en-US" sz="4000" b="1" dirty="0">
                <a:solidFill>
                  <a:srgbClr val="006298"/>
                </a:solidFill>
                <a:latin typeface="Proxima Nova" panose="02000506030000020004" pitchFamily="2" charset="0"/>
              </a:rPr>
              <a:t>Best Practices in Leading a Remote Team</a:t>
            </a:r>
          </a:p>
        </p:txBody>
      </p:sp>
      <p:sp>
        <p:nvSpPr>
          <p:cNvPr id="3" name="Content Placeholder 2">
            <a:extLst>
              <a:ext uri="{FF2B5EF4-FFF2-40B4-BE49-F238E27FC236}">
                <a16:creationId xmlns:a16="http://schemas.microsoft.com/office/drawing/2014/main" id="{5B59735C-359E-4FB5-AC06-F9DABB5BE765}"/>
              </a:ext>
            </a:extLst>
          </p:cNvPr>
          <p:cNvSpPr>
            <a:spLocks noGrp="1"/>
          </p:cNvSpPr>
          <p:nvPr>
            <p:ph idx="1"/>
          </p:nvPr>
        </p:nvSpPr>
        <p:spPr>
          <a:xfrm>
            <a:off x="8213126" y="2596403"/>
            <a:ext cx="3822189" cy="3742762"/>
          </a:xfrm>
          <a:noFill/>
          <a:ln>
            <a:noFill/>
          </a:ln>
        </p:spPr>
        <p:txBody>
          <a:bodyPr>
            <a:noAutofit/>
          </a:bodyPr>
          <a:lstStyle/>
          <a:p>
            <a:pPr marL="514350" indent="-514350">
              <a:buFont typeface="+mj-lt"/>
              <a:buAutoNum type="arabicPeriod"/>
            </a:pPr>
            <a:r>
              <a:rPr lang="en-US" dirty="0">
                <a:solidFill>
                  <a:sysClr val="windowText" lastClr="000000"/>
                </a:solidFill>
                <a:latin typeface="Proxima Nova" panose="02000506030000020004" pitchFamily="2" charset="0"/>
              </a:rPr>
              <a:t>Establishing team expectations</a:t>
            </a:r>
          </a:p>
          <a:p>
            <a:pPr marL="514350" indent="-514350">
              <a:buFont typeface="+mj-lt"/>
              <a:buAutoNum type="arabicPeriod"/>
            </a:pPr>
            <a:r>
              <a:rPr lang="en-US" dirty="0">
                <a:solidFill>
                  <a:sysClr val="windowText" lastClr="000000"/>
                </a:solidFill>
                <a:latin typeface="Proxima Nova" panose="02000506030000020004" pitchFamily="2" charset="0"/>
              </a:rPr>
              <a:t>Meeting best practices</a:t>
            </a:r>
          </a:p>
          <a:p>
            <a:pPr marL="514350" indent="-514350">
              <a:buFont typeface="+mj-lt"/>
              <a:buAutoNum type="arabicPeriod"/>
            </a:pPr>
            <a:r>
              <a:rPr lang="en-US" dirty="0">
                <a:solidFill>
                  <a:sysClr val="windowText" lastClr="000000"/>
                </a:solidFill>
                <a:latin typeface="Proxima Nova" panose="02000506030000020004" pitchFamily="2" charset="0"/>
              </a:rPr>
              <a:t>Sustain team energy</a:t>
            </a:r>
          </a:p>
        </p:txBody>
      </p:sp>
      <p:sp>
        <p:nvSpPr>
          <p:cNvPr id="6" name="Chevron 5">
            <a:hlinkClick r:id="" action="ppaction://hlinkshowjump?jump=previousslide"/>
            <a:extLst>
              <a:ext uri="{FF2B5EF4-FFF2-40B4-BE49-F238E27FC236}">
                <a16:creationId xmlns:a16="http://schemas.microsoft.com/office/drawing/2014/main" id="{4BB33888-C165-D032-076D-4941ED29BE2D}"/>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9" name="Chevron 8">
            <a:hlinkClick r:id="" action="ppaction://hlinkshowjump?jump=nextslide"/>
            <a:extLst>
              <a:ext uri="{FF2B5EF4-FFF2-40B4-BE49-F238E27FC236}">
                <a16:creationId xmlns:a16="http://schemas.microsoft.com/office/drawing/2014/main" id="{9B5DD563-9A6D-8184-2B97-AA1ADAC025FF}"/>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10" name="Graphic 9" descr="Laptop with solid fill">
            <a:hlinkClick r:id="rId6" action="ppaction://hlinksldjump" tooltip="Home"/>
            <a:extLst>
              <a:ext uri="{FF2B5EF4-FFF2-40B4-BE49-F238E27FC236}">
                <a16:creationId xmlns:a16="http://schemas.microsoft.com/office/drawing/2014/main" id="{B30AB9A8-141A-4D1A-097D-BD4C7774D5A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07808" y="6396919"/>
            <a:ext cx="420111" cy="420111"/>
          </a:xfrm>
          <a:prstGeom prst="rect">
            <a:avLst/>
          </a:prstGeom>
        </p:spPr>
      </p:pic>
      <p:pic>
        <p:nvPicPr>
          <p:cNvPr id="11" name="Audio Recording Mar 5, 2023 at 2:57:41 PM">
            <a:hlinkClick r:id="" action="ppaction://media"/>
            <a:extLst>
              <a:ext uri="{FF2B5EF4-FFF2-40B4-BE49-F238E27FC236}">
                <a16:creationId xmlns:a16="http://schemas.microsoft.com/office/drawing/2014/main" id="{A017D07F-BD67-A1CC-4F71-597E75AA464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210080" y="5794174"/>
            <a:ext cx="812800" cy="812800"/>
          </a:xfrm>
          <a:prstGeom prst="rect">
            <a:avLst/>
          </a:prstGeom>
        </p:spPr>
      </p:pic>
    </p:spTree>
    <p:extLst>
      <p:ext uri="{BB962C8B-B14F-4D97-AF65-F5344CB8AC3E}">
        <p14:creationId xmlns:p14="http://schemas.microsoft.com/office/powerpoint/2010/main" val="8908370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68"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chemeClr val="bg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chemeClr val="bg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11"/>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4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12D97-80D1-448A-9555-AE4C43AACE8A}"/>
              </a:ext>
            </a:extLst>
          </p:cNvPr>
          <p:cNvSpPr>
            <a:spLocks noGrp="1"/>
          </p:cNvSpPr>
          <p:nvPr>
            <p:ph type="title"/>
          </p:nvPr>
        </p:nvSpPr>
        <p:spPr>
          <a:xfrm>
            <a:off x="6513788" y="365125"/>
            <a:ext cx="4840010" cy="1807305"/>
          </a:xfrm>
        </p:spPr>
        <p:txBody>
          <a:bodyPr>
            <a:normAutofit/>
          </a:bodyPr>
          <a:lstStyle/>
          <a:p>
            <a:pPr algn="ctr"/>
            <a:r>
              <a:rPr lang="en-US" sz="4100" b="1">
                <a:solidFill>
                  <a:srgbClr val="006298"/>
                </a:solidFill>
                <a:latin typeface="Proxima Nova" panose="02000506030000020004" pitchFamily="2" charset="0"/>
              </a:rPr>
              <a:t>Establishing Remote Team Expectations</a:t>
            </a:r>
          </a:p>
        </p:txBody>
      </p:sp>
      <p:pic>
        <p:nvPicPr>
          <p:cNvPr id="5" name="Picture 4" descr="Graphical user interface, website&#10;&#10;Description automatically generated">
            <a:extLst>
              <a:ext uri="{FF2B5EF4-FFF2-40B4-BE49-F238E27FC236}">
                <a16:creationId xmlns:a16="http://schemas.microsoft.com/office/drawing/2014/main" id="{EF15B49F-B71D-40AA-9E52-54C1C89D4C83}"/>
              </a:ext>
            </a:extLst>
          </p:cNvPr>
          <p:cNvPicPr>
            <a:picLocks noChangeAspect="1"/>
          </p:cNvPicPr>
          <p:nvPr/>
        </p:nvPicPr>
        <p:blipFill rotWithShape="1">
          <a:blip r:embed="rId5">
            <a:extLst>
              <a:ext uri="{28A0092B-C50C-407E-A947-70E740481C1C}">
                <a14:useLocalDpi xmlns:a14="http://schemas.microsoft.com/office/drawing/2010/main" val="0"/>
              </a:ext>
            </a:extLst>
          </a:blip>
          <a:srcRect l="17087" r="1602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42" name="Content Placeholder 2">
            <a:extLst>
              <a:ext uri="{FF2B5EF4-FFF2-40B4-BE49-F238E27FC236}">
                <a16:creationId xmlns:a16="http://schemas.microsoft.com/office/drawing/2014/main" id="{CB1CA591-808D-4BB6-912D-25EE7CAE1DF3}"/>
              </a:ext>
            </a:extLst>
          </p:cNvPr>
          <p:cNvGraphicFramePr>
            <a:graphicFrameLocks noGrp="1"/>
          </p:cNvGraphicFramePr>
          <p:nvPr>
            <p:ph idx="1"/>
            <p:extLst>
              <p:ext uri="{D42A27DB-BD31-4B8C-83A1-F6EECF244321}">
                <p14:modId xmlns:p14="http://schemas.microsoft.com/office/powerpoint/2010/main" val="4241463840"/>
              </p:ext>
            </p:extLst>
          </p:nvPr>
        </p:nvGraphicFramePr>
        <p:xfrm>
          <a:off x="6375766" y="2333297"/>
          <a:ext cx="5459676" cy="415957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Chevron 3">
            <a:hlinkClick r:id="" action="ppaction://hlinkshowjump?jump=previousslide"/>
            <a:extLst>
              <a:ext uri="{FF2B5EF4-FFF2-40B4-BE49-F238E27FC236}">
                <a16:creationId xmlns:a16="http://schemas.microsoft.com/office/drawing/2014/main" id="{5F81E14E-93F1-0A55-B260-1EEFEC2B4D9C}"/>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Chevron 5">
            <a:hlinkClick r:id="" action="ppaction://hlinkshowjump?jump=nextslide"/>
            <a:extLst>
              <a:ext uri="{FF2B5EF4-FFF2-40B4-BE49-F238E27FC236}">
                <a16:creationId xmlns:a16="http://schemas.microsoft.com/office/drawing/2014/main" id="{F5998B6B-96F4-F967-0BE7-13BDA3683584}"/>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7" name="Graphic 6" descr="Laptop with solid fill">
            <a:hlinkClick r:id="rId11" action="ppaction://hlinksldjump" tooltip="Home"/>
            <a:extLst>
              <a:ext uri="{FF2B5EF4-FFF2-40B4-BE49-F238E27FC236}">
                <a16:creationId xmlns:a16="http://schemas.microsoft.com/office/drawing/2014/main" id="{6F08533E-6F82-DD7B-A013-E47EC21E630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307808" y="6396919"/>
            <a:ext cx="420111" cy="420111"/>
          </a:xfrm>
          <a:prstGeom prst="rect">
            <a:avLst/>
          </a:prstGeom>
        </p:spPr>
      </p:pic>
      <p:pic>
        <p:nvPicPr>
          <p:cNvPr id="9" name="Audio Recording Mar 5, 2023 at 3:22:37 PM">
            <a:hlinkClick r:id="" action="ppaction://media"/>
            <a:extLst>
              <a:ext uri="{FF2B5EF4-FFF2-40B4-BE49-F238E27FC236}">
                <a16:creationId xmlns:a16="http://schemas.microsoft.com/office/drawing/2014/main" id="{F934B118-CB5B-5107-B20F-CB8AB99C60F3}"/>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4951131" y="5775636"/>
            <a:ext cx="812800" cy="812800"/>
          </a:xfrm>
          <a:prstGeom prst="rect">
            <a:avLst/>
          </a:prstGeom>
        </p:spPr>
      </p:pic>
    </p:spTree>
    <p:extLst>
      <p:ext uri="{BB962C8B-B14F-4D97-AF65-F5344CB8AC3E}">
        <p14:creationId xmlns:p14="http://schemas.microsoft.com/office/powerpoint/2010/main" val="8596326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44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212D97-80D1-448A-9555-AE4C43AACE8A}"/>
              </a:ext>
            </a:extLst>
          </p:cNvPr>
          <p:cNvSpPr>
            <a:spLocks noGrp="1"/>
          </p:cNvSpPr>
          <p:nvPr>
            <p:ph type="title"/>
          </p:nvPr>
        </p:nvSpPr>
        <p:spPr>
          <a:xfrm>
            <a:off x="608711" y="370443"/>
            <a:ext cx="4840010" cy="1807305"/>
          </a:xfrm>
        </p:spPr>
        <p:txBody>
          <a:bodyPr>
            <a:normAutofit/>
          </a:bodyPr>
          <a:lstStyle/>
          <a:p>
            <a:pPr algn="ctr"/>
            <a:r>
              <a:rPr lang="en-US" b="1">
                <a:solidFill>
                  <a:srgbClr val="006298"/>
                </a:solidFill>
                <a:latin typeface="Proxima Nova" panose="02000506030000020004" pitchFamily="2" charset="0"/>
              </a:rPr>
              <a:t>Best Practices in Virtual Meetings </a:t>
            </a:r>
          </a:p>
        </p:txBody>
      </p:sp>
      <p:pic>
        <p:nvPicPr>
          <p:cNvPr id="5" name="Picture 4" descr="Graphical user interface, website&#10;&#10;Description automatically generated">
            <a:extLst>
              <a:ext uri="{FF2B5EF4-FFF2-40B4-BE49-F238E27FC236}">
                <a16:creationId xmlns:a16="http://schemas.microsoft.com/office/drawing/2014/main" id="{EF15B49F-B71D-40AA-9E52-54C1C89D4C83}"/>
              </a:ext>
            </a:extLst>
          </p:cNvPr>
          <p:cNvPicPr>
            <a:picLocks noChangeAspect="1"/>
          </p:cNvPicPr>
          <p:nvPr/>
        </p:nvPicPr>
        <p:blipFill rotWithShape="1">
          <a:blip r:embed="rId5">
            <a:extLst>
              <a:ext uri="{28A0092B-C50C-407E-A947-70E740481C1C}">
                <a14:useLocalDpi xmlns:a14="http://schemas.microsoft.com/office/drawing/2010/main" val="0"/>
              </a:ext>
            </a:extLst>
          </a:blip>
          <a:srcRect l="17087" r="16021"/>
          <a:stretch/>
        </p:blipFill>
        <p:spPr>
          <a:xfrm flipH="1">
            <a:off x="6057432" y="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4" name="Content Placeholder 3">
            <a:extLst>
              <a:ext uri="{FF2B5EF4-FFF2-40B4-BE49-F238E27FC236}">
                <a16:creationId xmlns:a16="http://schemas.microsoft.com/office/drawing/2014/main" id="{5F16BC33-66D3-4587-A6C4-66C0F83FCC5B}"/>
              </a:ext>
            </a:extLst>
          </p:cNvPr>
          <p:cNvGraphicFramePr>
            <a:graphicFrameLocks noGrp="1"/>
          </p:cNvGraphicFramePr>
          <p:nvPr>
            <p:ph idx="1"/>
            <p:extLst>
              <p:ext uri="{D42A27DB-BD31-4B8C-83A1-F6EECF244321}">
                <p14:modId xmlns:p14="http://schemas.microsoft.com/office/powerpoint/2010/main" val="3444703347"/>
              </p:ext>
            </p:extLst>
          </p:nvPr>
        </p:nvGraphicFramePr>
        <p:xfrm>
          <a:off x="608711" y="2502101"/>
          <a:ext cx="4840010" cy="38436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Chevron 5">
            <a:hlinkClick r:id="" action="ppaction://hlinkshowjump?jump=previousslide"/>
            <a:extLst>
              <a:ext uri="{FF2B5EF4-FFF2-40B4-BE49-F238E27FC236}">
                <a16:creationId xmlns:a16="http://schemas.microsoft.com/office/drawing/2014/main" id="{D62B4A7B-7379-1BE2-691F-984B9758AD49}"/>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7" name="Chevron 6">
            <a:hlinkClick r:id="" action="ppaction://hlinkshowjump?jump=nextslide"/>
            <a:extLst>
              <a:ext uri="{FF2B5EF4-FFF2-40B4-BE49-F238E27FC236}">
                <a16:creationId xmlns:a16="http://schemas.microsoft.com/office/drawing/2014/main" id="{D17D2AAD-AEEE-ABAF-A239-A5C4DAFA6B47}"/>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8" name="Graphic 7" descr="Laptop with solid fill">
            <a:hlinkClick r:id="rId11" action="ppaction://hlinksldjump" tooltip="Home"/>
            <a:extLst>
              <a:ext uri="{FF2B5EF4-FFF2-40B4-BE49-F238E27FC236}">
                <a16:creationId xmlns:a16="http://schemas.microsoft.com/office/drawing/2014/main" id="{48F46D07-7C28-61D9-5777-5026BF7B251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307808" y="6396919"/>
            <a:ext cx="420111" cy="420111"/>
          </a:xfrm>
          <a:prstGeom prst="rect">
            <a:avLst/>
          </a:prstGeom>
        </p:spPr>
      </p:pic>
      <p:pic>
        <p:nvPicPr>
          <p:cNvPr id="9" name="Audio Recording Mar 5, 2023 at 3:02:45 PM">
            <a:hlinkClick r:id="" action="ppaction://media"/>
            <a:extLst>
              <a:ext uri="{FF2B5EF4-FFF2-40B4-BE49-F238E27FC236}">
                <a16:creationId xmlns:a16="http://schemas.microsoft.com/office/drawing/2014/main" id="{E60EC1C1-E221-3EC9-B0F4-ADD9235A278A}"/>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5930481" y="5584119"/>
            <a:ext cx="812800" cy="812800"/>
          </a:xfrm>
          <a:prstGeom prst="rect">
            <a:avLst/>
          </a:prstGeom>
        </p:spPr>
      </p:pic>
    </p:spTree>
    <p:extLst>
      <p:ext uri="{BB962C8B-B14F-4D97-AF65-F5344CB8AC3E}">
        <p14:creationId xmlns:p14="http://schemas.microsoft.com/office/powerpoint/2010/main" val="16981100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66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A7FD47-D81F-4C51-AE09-C5E8F3A8B6B5}"/>
              </a:ext>
            </a:extLst>
          </p:cNvPr>
          <p:cNvSpPr>
            <a:spLocks noGrp="1"/>
          </p:cNvSpPr>
          <p:nvPr>
            <p:ph type="title"/>
          </p:nvPr>
        </p:nvSpPr>
        <p:spPr>
          <a:xfrm>
            <a:off x="6513788" y="365125"/>
            <a:ext cx="4840010" cy="1807305"/>
          </a:xfrm>
        </p:spPr>
        <p:txBody>
          <a:bodyPr>
            <a:normAutofit/>
          </a:bodyPr>
          <a:lstStyle/>
          <a:p>
            <a:pPr algn="ctr"/>
            <a:r>
              <a:rPr lang="en-US" b="1">
                <a:solidFill>
                  <a:srgbClr val="006298"/>
                </a:solidFill>
                <a:latin typeface="Proxima Nova" panose="02000506030000020004" pitchFamily="2" charset="0"/>
              </a:rPr>
              <a:t>Sustain Team Energy</a:t>
            </a:r>
          </a:p>
        </p:txBody>
      </p:sp>
      <p:pic>
        <p:nvPicPr>
          <p:cNvPr id="7" name="Picture 6" descr="Graphical user interface, website&#10;&#10;Description automatically generated">
            <a:extLst>
              <a:ext uri="{FF2B5EF4-FFF2-40B4-BE49-F238E27FC236}">
                <a16:creationId xmlns:a16="http://schemas.microsoft.com/office/drawing/2014/main" id="{1B33E2D3-C1CB-461E-A57D-25DDA66E145C}"/>
              </a:ext>
            </a:extLst>
          </p:cNvPr>
          <p:cNvPicPr>
            <a:picLocks noChangeAspect="1"/>
          </p:cNvPicPr>
          <p:nvPr/>
        </p:nvPicPr>
        <p:blipFill rotWithShape="1">
          <a:blip r:embed="rId5">
            <a:extLst>
              <a:ext uri="{28A0092B-C50C-407E-A947-70E740481C1C}">
                <a14:useLocalDpi xmlns:a14="http://schemas.microsoft.com/office/drawing/2010/main" val="0"/>
              </a:ext>
            </a:extLst>
          </a:blip>
          <a:srcRect l="17087" r="1602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graphicFrame>
        <p:nvGraphicFramePr>
          <p:cNvPr id="5" name="Content Placeholder 2">
            <a:extLst>
              <a:ext uri="{FF2B5EF4-FFF2-40B4-BE49-F238E27FC236}">
                <a16:creationId xmlns:a16="http://schemas.microsoft.com/office/drawing/2014/main" id="{F4134554-FA6A-49D9-A743-6E444A80FFAE}"/>
              </a:ext>
            </a:extLst>
          </p:cNvPr>
          <p:cNvGraphicFramePr>
            <a:graphicFrameLocks noGrp="1"/>
          </p:cNvGraphicFramePr>
          <p:nvPr>
            <p:ph idx="1"/>
            <p:extLst>
              <p:ext uri="{D42A27DB-BD31-4B8C-83A1-F6EECF244321}">
                <p14:modId xmlns:p14="http://schemas.microsoft.com/office/powerpoint/2010/main" val="415356160"/>
              </p:ext>
            </p:extLst>
          </p:nvPr>
        </p:nvGraphicFramePr>
        <p:xfrm>
          <a:off x="6513788" y="2333297"/>
          <a:ext cx="4840010" cy="384366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Chevron 3">
            <a:hlinkClick r:id="" action="ppaction://hlinkshowjump?jump=previousslide"/>
            <a:extLst>
              <a:ext uri="{FF2B5EF4-FFF2-40B4-BE49-F238E27FC236}">
                <a16:creationId xmlns:a16="http://schemas.microsoft.com/office/drawing/2014/main" id="{C12C7D6A-3939-65F0-4F64-5910F0A804A7}"/>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6" name="Chevron 5">
            <a:hlinkClick r:id="" action="ppaction://hlinkshowjump?jump=nextslide"/>
            <a:extLst>
              <a:ext uri="{FF2B5EF4-FFF2-40B4-BE49-F238E27FC236}">
                <a16:creationId xmlns:a16="http://schemas.microsoft.com/office/drawing/2014/main" id="{25CD5EBC-4D59-5707-2508-F42826FD448E}"/>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8" name="Graphic 7" descr="Laptop with solid fill">
            <a:hlinkClick r:id="rId11" action="ppaction://hlinksldjump" tooltip="Home"/>
            <a:extLst>
              <a:ext uri="{FF2B5EF4-FFF2-40B4-BE49-F238E27FC236}">
                <a16:creationId xmlns:a16="http://schemas.microsoft.com/office/drawing/2014/main" id="{416AE2B0-9102-8613-5287-CB95457986A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1307808" y="6396919"/>
            <a:ext cx="420111" cy="420111"/>
          </a:xfrm>
          <a:prstGeom prst="rect">
            <a:avLst/>
          </a:prstGeom>
        </p:spPr>
      </p:pic>
      <p:pic>
        <p:nvPicPr>
          <p:cNvPr id="9" name="Audio Recording Mar 5, 2023 at 3:04:04 PM">
            <a:hlinkClick r:id="" action="ppaction://media"/>
            <a:extLst>
              <a:ext uri="{FF2B5EF4-FFF2-40B4-BE49-F238E27FC236}">
                <a16:creationId xmlns:a16="http://schemas.microsoft.com/office/drawing/2014/main" id="{B66B9EB4-39A0-620D-E355-7B2EF42F13E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5581879" y="5584119"/>
            <a:ext cx="812800" cy="812800"/>
          </a:xfrm>
          <a:prstGeom prst="rect">
            <a:avLst/>
          </a:prstGeom>
        </p:spPr>
      </p:pic>
    </p:spTree>
    <p:extLst>
      <p:ext uri="{BB962C8B-B14F-4D97-AF65-F5344CB8AC3E}">
        <p14:creationId xmlns:p14="http://schemas.microsoft.com/office/powerpoint/2010/main" val="24577477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54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3FD214AE-F72A-4BC6-B34D-8DCA2B46B8E2}"/>
              </a:ext>
            </a:extLst>
          </p:cNvPr>
          <p:cNvPicPr>
            <a:picLocks noChangeAspect="1"/>
          </p:cNvPicPr>
          <p:nvPr/>
        </p:nvPicPr>
        <p:blipFill rotWithShape="1">
          <a:blip r:embed="rId5">
            <a:alphaModFix amt="50000"/>
            <a:extLst>
              <a:ext uri="{28A0092B-C50C-407E-A947-70E740481C1C}">
                <a14:useLocalDpi xmlns:a14="http://schemas.microsoft.com/office/drawing/2010/main" val="0"/>
              </a:ext>
            </a:extLst>
          </a:blip>
          <a:srcRect t="10088" b="14912"/>
          <a:stretch/>
        </p:blipFill>
        <p:spPr>
          <a:xfrm>
            <a:off x="20" y="10"/>
            <a:ext cx="12191980" cy="6857990"/>
          </a:xfrm>
          <a:prstGeom prst="rect">
            <a:avLst/>
          </a:prstGeom>
        </p:spPr>
      </p:pic>
      <p:sp>
        <p:nvSpPr>
          <p:cNvPr id="7" name="TextBox 6">
            <a:extLst>
              <a:ext uri="{FF2B5EF4-FFF2-40B4-BE49-F238E27FC236}">
                <a16:creationId xmlns:a16="http://schemas.microsoft.com/office/drawing/2014/main" id="{7CAB5DA1-0334-434C-B410-068D8D52BAF8}"/>
              </a:ext>
            </a:extLst>
          </p:cNvPr>
          <p:cNvSpPr txBox="1"/>
          <p:nvPr/>
        </p:nvSpPr>
        <p:spPr>
          <a:xfrm>
            <a:off x="741997" y="3056582"/>
            <a:ext cx="11210925" cy="744836"/>
          </a:xfrm>
          <a:prstGeom prst="rect">
            <a:avLst/>
          </a:prstGeom>
        </p:spPr>
        <p:txBody>
          <a:bodyPr vert="horz" lIns="91440" tIns="45720" rIns="91440" bIns="45720" rtlCol="0" anchor="ctr">
            <a:normAutofit fontScale="92500" lnSpcReduction="10000"/>
          </a:bodyPr>
          <a:lstStyle/>
          <a:p>
            <a:pPr algn="ctr">
              <a:lnSpc>
                <a:spcPct val="90000"/>
              </a:lnSpc>
              <a:spcBef>
                <a:spcPct val="0"/>
              </a:spcBef>
              <a:spcAft>
                <a:spcPts val="600"/>
              </a:spcAft>
            </a:pPr>
            <a:r>
              <a:rPr lang="en-US" sz="5400" b="1" dirty="0">
                <a:latin typeface="Proxima Nova" panose="02000506030000020004" pitchFamily="2" charset="0"/>
                <a:ea typeface="+mj-ea"/>
                <a:cs typeface="+mj-cs"/>
              </a:rPr>
              <a:t>Thank You!</a:t>
            </a:r>
          </a:p>
        </p:txBody>
      </p:sp>
      <p:sp>
        <p:nvSpPr>
          <p:cNvPr id="4" name="Chevron 3">
            <a:hlinkClick r:id="" action="ppaction://hlinkshowjump?jump=previousslide"/>
            <a:extLst>
              <a:ext uri="{FF2B5EF4-FFF2-40B4-BE49-F238E27FC236}">
                <a16:creationId xmlns:a16="http://schemas.microsoft.com/office/drawing/2014/main" id="{83CE22D1-B79B-5AA3-2601-6AF88DBF2711}"/>
              </a:ext>
            </a:extLst>
          </p:cNvPr>
          <p:cNvSpPr/>
          <p:nvPr/>
        </p:nvSpPr>
        <p:spPr>
          <a:xfrm rot="10800000" flipV="1">
            <a:off x="10843748" y="6402700"/>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5" name="Chevron 4">
            <a:hlinkClick r:id="" action="ppaction://hlinkshowjump?jump=nextslide"/>
            <a:extLst>
              <a:ext uri="{FF2B5EF4-FFF2-40B4-BE49-F238E27FC236}">
                <a16:creationId xmlns:a16="http://schemas.microsoft.com/office/drawing/2014/main" id="{3902F93A-9A11-682C-82A3-46D2A4E7177A}"/>
              </a:ext>
            </a:extLst>
          </p:cNvPr>
          <p:cNvSpPr/>
          <p:nvPr/>
        </p:nvSpPr>
        <p:spPr>
          <a:xfrm>
            <a:off x="11847028" y="6396919"/>
            <a:ext cx="344952" cy="383035"/>
          </a:xfrm>
          <a:prstGeom prst="chevron">
            <a:avLst/>
          </a:prstGeom>
          <a:solidFill>
            <a:schemeClr val="tx1"/>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pic>
        <p:nvPicPr>
          <p:cNvPr id="6" name="Graphic 5" descr="Laptop with solid fill">
            <a:hlinkClick r:id="rId6" action="ppaction://hlinksldjump" tooltip="Home"/>
            <a:extLst>
              <a:ext uri="{FF2B5EF4-FFF2-40B4-BE49-F238E27FC236}">
                <a16:creationId xmlns:a16="http://schemas.microsoft.com/office/drawing/2014/main" id="{A067B532-90A3-5125-4638-347A553FAD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07808" y="6396919"/>
            <a:ext cx="420111" cy="420111"/>
          </a:xfrm>
          <a:prstGeom prst="rect">
            <a:avLst/>
          </a:prstGeom>
        </p:spPr>
      </p:pic>
      <p:pic>
        <p:nvPicPr>
          <p:cNvPr id="8" name="Audio Recording Mar 5, 2023 at 3:04:20 PM">
            <a:hlinkClick r:id="" action="ppaction://media"/>
            <a:extLst>
              <a:ext uri="{FF2B5EF4-FFF2-40B4-BE49-F238E27FC236}">
                <a16:creationId xmlns:a16="http://schemas.microsoft.com/office/drawing/2014/main" id="{68BE733D-D07C-1BD5-6412-13EA11AC3C22}"/>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016224" y="5181600"/>
            <a:ext cx="812800" cy="812800"/>
          </a:xfrm>
          <a:prstGeom prst="rect">
            <a:avLst/>
          </a:prstGeom>
        </p:spPr>
      </p:pic>
    </p:spTree>
    <p:extLst>
      <p:ext uri="{BB962C8B-B14F-4D97-AF65-F5344CB8AC3E}">
        <p14:creationId xmlns:p14="http://schemas.microsoft.com/office/powerpoint/2010/main" val="33100704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mediacall" presetSubtype="0" fill="hold" nodeType="afterEffect">
                                  <p:stCondLst>
                                    <p:cond delay="0"/>
                                  </p:stCondLst>
                                  <p:childTnLst>
                                    <p:cmd type="call" cmd="playFrom(0.0)">
                                      <p:cBhvr>
                                        <p:cTn id="11" dur="102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4FFA3D65-5679-8AA7-2619-BE7420D107F7}"/>
              </a:ext>
            </a:extLst>
          </p:cNvPr>
          <p:cNvGrpSpPr/>
          <p:nvPr/>
        </p:nvGrpSpPr>
        <p:grpSpPr>
          <a:xfrm>
            <a:off x="643467" y="614764"/>
            <a:ext cx="10905066" cy="5425270"/>
            <a:chOff x="376767" y="551264"/>
            <a:chExt cx="10905066" cy="5425270"/>
          </a:xfrm>
        </p:grpSpPr>
        <p:grpSp>
          <p:nvGrpSpPr>
            <p:cNvPr id="10" name="Group 9">
              <a:extLst>
                <a:ext uri="{FF2B5EF4-FFF2-40B4-BE49-F238E27FC236}">
                  <a16:creationId xmlns:a16="http://schemas.microsoft.com/office/drawing/2014/main" id="{1DDEABCA-36E2-C0BB-2F96-F963AAB11E9F}"/>
                </a:ext>
              </a:extLst>
            </p:cNvPr>
            <p:cNvGrpSpPr/>
            <p:nvPr/>
          </p:nvGrpSpPr>
          <p:grpSpPr>
            <a:xfrm>
              <a:off x="376767" y="551264"/>
              <a:ext cx="10905066" cy="5425270"/>
              <a:chOff x="643467" y="716364"/>
              <a:chExt cx="10905066" cy="5425270"/>
            </a:xfrm>
          </p:grpSpPr>
          <p:pic>
            <p:nvPicPr>
              <p:cNvPr id="4" name="Picture 3" descr="Diagram&#10;&#10;Description automatically generated">
                <a:extLst>
                  <a:ext uri="{FF2B5EF4-FFF2-40B4-BE49-F238E27FC236}">
                    <a16:creationId xmlns:a16="http://schemas.microsoft.com/office/drawing/2014/main" id="{0BFBDF7F-34CC-342C-D271-CBFDF5BEFF64}"/>
                  </a:ext>
                </a:extLst>
              </p:cNvPr>
              <p:cNvPicPr>
                <a:picLocks noChangeAspect="1"/>
              </p:cNvPicPr>
              <p:nvPr/>
            </p:nvPicPr>
            <p:blipFill>
              <a:blip r:embed="rId5">
                <a:grayscl/>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43467" y="716364"/>
                <a:ext cx="10905066" cy="5425270"/>
              </a:xfrm>
              <a:prstGeom prst="rect">
                <a:avLst/>
              </a:prstGeom>
            </p:spPr>
          </p:pic>
          <p:sp>
            <p:nvSpPr>
              <p:cNvPr id="6" name="TextBox 5">
                <a:extLst>
                  <a:ext uri="{FF2B5EF4-FFF2-40B4-BE49-F238E27FC236}">
                    <a16:creationId xmlns:a16="http://schemas.microsoft.com/office/drawing/2014/main" id="{C7FE933A-3CAE-F91A-4714-41B2F5706C29}"/>
                  </a:ext>
                </a:extLst>
              </p:cNvPr>
              <p:cNvSpPr txBox="1"/>
              <p:nvPr/>
            </p:nvSpPr>
            <p:spPr>
              <a:xfrm>
                <a:off x="1070672" y="5230472"/>
                <a:ext cx="3931920" cy="646331"/>
              </a:xfrm>
              <a:prstGeom prst="rect">
                <a:avLst/>
              </a:prstGeom>
              <a:noFill/>
            </p:spPr>
            <p:txBody>
              <a:bodyPr wrap="square" rtlCol="0">
                <a:spAutoFit/>
              </a:bodyPr>
              <a:lstStyle/>
              <a:p>
                <a:pPr algn="ctr"/>
                <a:r>
                  <a:rPr lang="en-US" dirty="0">
                    <a:latin typeface="Proxima Nova" panose="02000506030000020004" pitchFamily="2" charset="0"/>
                  </a:rPr>
                  <a:t>Maritza Torres, Ph.D.</a:t>
                </a:r>
              </a:p>
              <a:p>
                <a:pPr algn="ctr"/>
                <a:r>
                  <a:rPr lang="en-US" spc="-150" dirty="0">
                    <a:latin typeface="Proxima Nova" panose="02000506030000020004" pitchFamily="2" charset="0"/>
                    <a:hlinkClick r:id="rId8"/>
                  </a:rPr>
                  <a:t>Maritza.Torres@knights.ucf.edu</a:t>
                </a:r>
                <a:r>
                  <a:rPr lang="en-US" dirty="0">
                    <a:latin typeface="Proxima Nova" panose="02000506030000020004" pitchFamily="2" charset="0"/>
                  </a:rPr>
                  <a:t>	</a:t>
                </a:r>
              </a:p>
            </p:txBody>
          </p:sp>
          <p:pic>
            <p:nvPicPr>
              <p:cNvPr id="9" name="Graphic 8" descr="Laptop with solid fill">
                <a:hlinkClick r:id="rId9" action="ppaction://hlinksldjump" tooltip="Home"/>
                <a:extLst>
                  <a:ext uri="{FF2B5EF4-FFF2-40B4-BE49-F238E27FC236}">
                    <a16:creationId xmlns:a16="http://schemas.microsoft.com/office/drawing/2014/main" id="{45085EF8-3C42-80A6-A4DF-87C6335CF63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793988" y="5553637"/>
                <a:ext cx="420111" cy="420111"/>
              </a:xfrm>
              <a:prstGeom prst="rect">
                <a:avLst/>
              </a:prstGeom>
            </p:spPr>
          </p:pic>
        </p:grpSp>
        <p:sp>
          <p:nvSpPr>
            <p:cNvPr id="11" name="Chevron 10">
              <a:hlinkClick r:id="" action="ppaction://hlinkshowjump?jump=previousslide"/>
              <a:extLst>
                <a:ext uri="{FF2B5EF4-FFF2-40B4-BE49-F238E27FC236}">
                  <a16:creationId xmlns:a16="http://schemas.microsoft.com/office/drawing/2014/main" id="{4CE6807F-549F-32E8-E913-6A1FDD8B005D}"/>
                </a:ext>
              </a:extLst>
            </p:cNvPr>
            <p:cNvSpPr/>
            <p:nvPr/>
          </p:nvSpPr>
          <p:spPr>
            <a:xfrm rot="10800000" flipV="1">
              <a:off x="10182336" y="5425613"/>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0759BE94-EBFC-D629-06EA-22C1158AC958}"/>
              </a:ext>
            </a:extLst>
          </p:cNvPr>
          <p:cNvGrpSpPr/>
          <p:nvPr/>
        </p:nvGrpSpPr>
        <p:grpSpPr>
          <a:xfrm>
            <a:off x="643467" y="716365"/>
            <a:ext cx="10905066" cy="5425270"/>
            <a:chOff x="376767" y="551264"/>
            <a:chExt cx="10905066" cy="5425270"/>
          </a:xfrm>
        </p:grpSpPr>
        <p:grpSp>
          <p:nvGrpSpPr>
            <p:cNvPr id="16" name="Group 15">
              <a:extLst>
                <a:ext uri="{FF2B5EF4-FFF2-40B4-BE49-F238E27FC236}">
                  <a16:creationId xmlns:a16="http://schemas.microsoft.com/office/drawing/2014/main" id="{8595F631-03FF-E616-6707-3D9301F386A8}"/>
                </a:ext>
              </a:extLst>
            </p:cNvPr>
            <p:cNvGrpSpPr/>
            <p:nvPr/>
          </p:nvGrpSpPr>
          <p:grpSpPr>
            <a:xfrm>
              <a:off x="376767" y="551264"/>
              <a:ext cx="10905066" cy="5425270"/>
              <a:chOff x="643467" y="716364"/>
              <a:chExt cx="10905066" cy="5425270"/>
            </a:xfrm>
          </p:grpSpPr>
          <p:pic>
            <p:nvPicPr>
              <p:cNvPr id="18" name="Picture 17" descr="Diagram&#10;&#10;Description automatically generated">
                <a:extLst>
                  <a:ext uri="{FF2B5EF4-FFF2-40B4-BE49-F238E27FC236}">
                    <a16:creationId xmlns:a16="http://schemas.microsoft.com/office/drawing/2014/main" id="{3CDE4C3F-98D3-3D71-B52E-6737BE295A67}"/>
                  </a:ext>
                </a:extLst>
              </p:cNvPr>
              <p:cNvPicPr>
                <a:picLocks noChangeAspect="1"/>
              </p:cNvPicPr>
              <p:nvPr/>
            </p:nvPicPr>
            <p:blipFill>
              <a:blip r:embed="rId5">
                <a:grayscl/>
                <a:extLst>
                  <a:ext uri="{BEBA8EAE-BF5A-486C-A8C5-ECC9F3942E4B}">
                    <a14:imgProps xmlns:a14="http://schemas.microsoft.com/office/drawing/2010/main">
                      <a14:imgLayer r:embed="rId12">
                        <a14:imgEffect>
                          <a14:colorTemperature colorTemp="47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43467" y="716364"/>
                <a:ext cx="10905066" cy="5425270"/>
              </a:xfrm>
              <a:prstGeom prst="rect">
                <a:avLst/>
              </a:prstGeom>
            </p:spPr>
          </p:pic>
          <p:sp>
            <p:nvSpPr>
              <p:cNvPr id="19" name="TextBox 18">
                <a:extLst>
                  <a:ext uri="{FF2B5EF4-FFF2-40B4-BE49-F238E27FC236}">
                    <a16:creationId xmlns:a16="http://schemas.microsoft.com/office/drawing/2014/main" id="{D3406271-BC8D-8B0D-EC8D-47A249711A68}"/>
                  </a:ext>
                </a:extLst>
              </p:cNvPr>
              <p:cNvSpPr txBox="1"/>
              <p:nvPr/>
            </p:nvSpPr>
            <p:spPr>
              <a:xfrm>
                <a:off x="1070672" y="5230472"/>
                <a:ext cx="3931920" cy="646331"/>
              </a:xfrm>
              <a:prstGeom prst="rect">
                <a:avLst/>
              </a:prstGeom>
              <a:noFill/>
            </p:spPr>
            <p:txBody>
              <a:bodyPr wrap="square" rtlCol="0">
                <a:spAutoFit/>
              </a:bodyPr>
              <a:lstStyle/>
              <a:p>
                <a:pPr algn="ctr"/>
                <a:r>
                  <a:rPr lang="en-US" dirty="0">
                    <a:latin typeface="Proxima Nova" panose="02000506030000020004" pitchFamily="2" charset="0"/>
                  </a:rPr>
                  <a:t>Maritza Torres, Ph.D.</a:t>
                </a:r>
              </a:p>
              <a:p>
                <a:pPr algn="ctr"/>
                <a:r>
                  <a:rPr lang="en-US" spc="-150" dirty="0">
                    <a:latin typeface="Proxima Nova" panose="02000506030000020004" pitchFamily="2" charset="0"/>
                    <a:hlinkClick r:id="rId8"/>
                  </a:rPr>
                  <a:t>Maritza.Torres@knights.ucf.edu</a:t>
                </a:r>
                <a:r>
                  <a:rPr lang="en-US" dirty="0">
                    <a:latin typeface="Proxima Nova" panose="02000506030000020004" pitchFamily="2" charset="0"/>
                  </a:rPr>
                  <a:t>	</a:t>
                </a:r>
              </a:p>
            </p:txBody>
          </p:sp>
          <p:pic>
            <p:nvPicPr>
              <p:cNvPr id="20" name="Graphic 19" descr="Laptop with solid fill">
                <a:hlinkClick r:id="rId9" action="ppaction://hlinksldjump" tooltip="Home"/>
                <a:extLst>
                  <a:ext uri="{FF2B5EF4-FFF2-40B4-BE49-F238E27FC236}">
                    <a16:creationId xmlns:a16="http://schemas.microsoft.com/office/drawing/2014/main" id="{01014525-DF79-32BA-CB13-9AC6BF75857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793988" y="5553637"/>
                <a:ext cx="420111" cy="420111"/>
              </a:xfrm>
              <a:prstGeom prst="rect">
                <a:avLst/>
              </a:prstGeom>
            </p:spPr>
          </p:pic>
        </p:grpSp>
        <p:sp>
          <p:nvSpPr>
            <p:cNvPr id="17" name="Chevron 16">
              <a:hlinkClick r:id="" action="ppaction://hlinkshowjump?jump=previousslide"/>
              <a:extLst>
                <a:ext uri="{FF2B5EF4-FFF2-40B4-BE49-F238E27FC236}">
                  <a16:creationId xmlns:a16="http://schemas.microsoft.com/office/drawing/2014/main" id="{FF12644E-3994-629A-33D0-69E521A69BAD}"/>
                </a:ext>
              </a:extLst>
            </p:cNvPr>
            <p:cNvSpPr/>
            <p:nvPr/>
          </p:nvSpPr>
          <p:spPr>
            <a:xfrm rot="10800000" flipV="1">
              <a:off x="10182336" y="5425613"/>
              <a:ext cx="344952" cy="383035"/>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grpSp>
      <p:pic>
        <p:nvPicPr>
          <p:cNvPr id="21" name="Audio Recording Mar 5, 2023 at 3:04:43 PM">
            <a:hlinkClick r:id="" action="ppaction://media"/>
            <a:extLst>
              <a:ext uri="{FF2B5EF4-FFF2-40B4-BE49-F238E27FC236}">
                <a16:creationId xmlns:a16="http://schemas.microsoft.com/office/drawing/2014/main" id="{F4236F2D-29B7-BE5E-5E21-E92464287A65}"/>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229343" y="3213100"/>
            <a:ext cx="812800" cy="812800"/>
          </a:xfrm>
          <a:prstGeom prst="rect">
            <a:avLst/>
          </a:prstGeom>
        </p:spPr>
      </p:pic>
    </p:spTree>
    <p:extLst>
      <p:ext uri="{BB962C8B-B14F-4D97-AF65-F5344CB8AC3E}">
        <p14:creationId xmlns:p14="http://schemas.microsoft.com/office/powerpoint/2010/main" val="40740473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08"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1"/>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E3167A09E43A049A6BE916B3F1D7F31" ma:contentTypeVersion="11" ma:contentTypeDescription="Create a new document." ma:contentTypeScope="" ma:versionID="b8cc72413c4775e26e7345b87fda8f32">
  <xsd:schema xmlns:xsd="http://www.w3.org/2001/XMLSchema" xmlns:xs="http://www.w3.org/2001/XMLSchema" xmlns:p="http://schemas.microsoft.com/office/2006/metadata/properties" xmlns:ns2="b2ff16b5-a091-4c8a-97aa-f4d878ad4e50" xmlns:ns3="fc7a3a96-1994-4234-a628-0adf8ab2a685" targetNamespace="http://schemas.microsoft.com/office/2006/metadata/properties" ma:root="true" ma:fieldsID="f6750775fcc3856132a591606c5b077d" ns2:_="" ns3:_="">
    <xsd:import namespace="b2ff16b5-a091-4c8a-97aa-f4d878ad4e50"/>
    <xsd:import namespace="fc7a3a96-1994-4234-a628-0adf8ab2a6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ff16b5-a091-4c8a-97aa-f4d878ad4e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396e9a7-f412-4ff8-89ff-8e3dcd6cfbf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c7a3a96-1994-4234-a628-0adf8ab2a68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65deb38-fa37-4b61-b439-2e1aca78c673}" ma:internalName="TaxCatchAll" ma:showField="CatchAllData" ma:web="85c42f5e-9927-4dac-bb0c-403e9f0ad4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c7a3a96-1994-4234-a628-0adf8ab2a685" xsi:nil="true"/>
    <lcf76f155ced4ddcb4097134ff3c332f xmlns="b2ff16b5-a091-4c8a-97aa-f4d878ad4e5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DB67129-2D80-4B0D-9A50-E0A3A27DE432}">
  <ds:schemaRefs>
    <ds:schemaRef ds:uri="http://schemas.microsoft.com/sharepoint/v3/contenttype/forms"/>
  </ds:schemaRefs>
</ds:datastoreItem>
</file>

<file path=customXml/itemProps2.xml><?xml version="1.0" encoding="utf-8"?>
<ds:datastoreItem xmlns:ds="http://schemas.openxmlformats.org/officeDocument/2006/customXml" ds:itemID="{4104791F-B18A-422B-8B22-E7941B1B67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ff16b5-a091-4c8a-97aa-f4d878ad4e50"/>
    <ds:schemaRef ds:uri="fc7a3a96-1994-4234-a628-0adf8ab2a6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622F89D-1CF6-43A8-9B76-594BA5678321}">
  <ds:schemaRefs>
    <ds:schemaRef ds:uri="http://purl.org/dc/dcmitype/"/>
    <ds:schemaRef ds:uri="http://purl.org/dc/elements/1.1/"/>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fc7a3a96-1994-4234-a628-0adf8ab2a685"/>
    <ds:schemaRef ds:uri="b2ff16b5-a091-4c8a-97aa-f4d878ad4e5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2955</TotalTime>
  <Words>3157</Words>
  <Application>Microsoft Macintosh PowerPoint</Application>
  <PresentationFormat>Widescreen</PresentationFormat>
  <Paragraphs>215</Paragraphs>
  <Slides>22</Slides>
  <Notes>22</Notes>
  <HiddenSlides>0</HiddenSlides>
  <MMClips>22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-apple-system</vt:lpstr>
      <vt:lpstr>Arial</vt:lpstr>
      <vt:lpstr>Calibri</vt:lpstr>
      <vt:lpstr>Calibri Light</vt:lpstr>
      <vt:lpstr>Gill Sans</vt:lpstr>
      <vt:lpstr>Lora</vt:lpstr>
      <vt:lpstr>Proxima Nova</vt:lpstr>
      <vt:lpstr>PublicoText-Roman-Web</vt:lpstr>
      <vt:lpstr>Segoe UI</vt:lpstr>
      <vt:lpstr>Office Theme</vt:lpstr>
      <vt:lpstr>PowerPoint Presentation</vt:lpstr>
      <vt:lpstr>Learning Objectives </vt:lpstr>
      <vt:lpstr>PowerPoint Presentation</vt:lpstr>
      <vt:lpstr>Working Virtually Is:</vt:lpstr>
      <vt:lpstr>What are the benefits of working on a virtual team?</vt:lpstr>
      <vt:lpstr>Benefits of Working Virtually</vt:lpstr>
      <vt:lpstr>What are the challenges working on a virtual team?</vt:lpstr>
      <vt:lpstr>Challenges of Working Virtually</vt:lpstr>
      <vt:lpstr>2021 State of Remote Work Report by Buffer</vt:lpstr>
      <vt:lpstr>What is your role as a leader in helping reduce some of the challenges we discussed?</vt:lpstr>
      <vt:lpstr>Leading a Virtual Team</vt:lpstr>
      <vt:lpstr>PowerPoint Presentation</vt:lpstr>
      <vt:lpstr>Priorities as a Remote Team Manager</vt:lpstr>
      <vt:lpstr>Building Trust</vt:lpstr>
      <vt:lpstr>Nurturing Connections</vt:lpstr>
      <vt:lpstr>Supporting Team Performance</vt:lpstr>
      <vt:lpstr>Best Practices in Leading a Remote Team</vt:lpstr>
      <vt:lpstr>Establishing Remote Team Expectations</vt:lpstr>
      <vt:lpstr>Best Practices in Virtual Meetings </vt:lpstr>
      <vt:lpstr>Sustain Team Energy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Torres, Maritza</dc:creator>
  <cp:lastModifiedBy>Maritza Torres</cp:lastModifiedBy>
  <cp:revision>23</cp:revision>
  <dcterms:created xsi:type="dcterms:W3CDTF">2022-01-10T15:06:26Z</dcterms:created>
  <dcterms:modified xsi:type="dcterms:W3CDTF">2023-03-05T20:28:12Z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0x0101007E3167A09E43A049A6BE916B3F1D7F31</vt:lpwstr>
  </property>
  <property fmtid="{D5CDD505-2E9C-101B-9397-08002B2CF9AE}" pid="3" name="MediaServiceImageTags">
    <vt:lpwstr/>
  </property>
</Properties>
</file>